
<file path=[Content_Types].xml><?xml version="1.0" encoding="utf-8"?>
<Types xmlns="http://schemas.openxmlformats.org/package/2006/content-types">
  <Default Extension="emf" ContentType="image/x-emf"/>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307" r:id="rId5"/>
    <p:sldId id="308" r:id="rId6"/>
    <p:sldId id="21334" r:id="rId7"/>
    <p:sldId id="21337" r:id="rId8"/>
    <p:sldId id="21335" r:id="rId9"/>
    <p:sldId id="301" r:id="rId10"/>
    <p:sldId id="28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a Feliziani" initials="LF" lastIdx="1" clrIdx="0">
    <p:extLst>
      <p:ext uri="{19B8F6BF-5375-455C-9EA6-DF929625EA0E}">
        <p15:presenceInfo xmlns:p15="http://schemas.microsoft.com/office/powerpoint/2012/main" userId="S::luca.feliziani@aiib.org::967a408e-da13-402f-993a-e7ae73bab1bd" providerId="AD"/>
      </p:ext>
    </p:extLst>
  </p:cmAuthor>
  <p:cmAuthor id="2" name="Leonardo Magno" initials="LM" lastIdx="10" clrIdx="1">
    <p:extLst>
      <p:ext uri="{19B8F6BF-5375-455C-9EA6-DF929625EA0E}">
        <p15:presenceInfo xmlns:p15="http://schemas.microsoft.com/office/powerpoint/2012/main" userId="S::leo.magno@aiib.org::6de63155-acab-470b-9b93-f2b6aa2a3d6d" providerId="AD"/>
      </p:ext>
    </p:extLst>
  </p:cmAuthor>
  <p:cmAuthor id="3" name="Wei Huang" initials="WH" lastIdx="2" clrIdx="2">
    <p:extLst>
      <p:ext uri="{19B8F6BF-5375-455C-9EA6-DF929625EA0E}">
        <p15:presenceInfo xmlns:p15="http://schemas.microsoft.com/office/powerpoint/2012/main" userId="S::wei.huang@aiib.org::ddf5fcb4-2759-41cd-87ab-b842e7facc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1C22"/>
    <a:srgbClr val="C78F91"/>
    <a:srgbClr val="EEDDDD"/>
    <a:srgbClr val="8D1A1F"/>
    <a:srgbClr val="8D1F1A"/>
    <a:srgbClr val="8B181D"/>
    <a:srgbClr val="DFDDDB"/>
    <a:srgbClr val="FFFFFF"/>
    <a:srgbClr val="E6E2E1"/>
    <a:srgbClr val="EFED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B74248-1FCC-4747-8591-5C35BB5EC1DA}" v="9" dt="2021-06-03T06:26:59.7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D19437-0167-455C-97D7-1BF04DD78F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F1182D-CC51-4856-A329-71274C43EB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780773-D701-471D-9619-ADD2DEFC06C3}" type="datetimeFigureOut">
              <a:rPr lang="en-US" smtClean="0"/>
              <a:t>6/4/21</a:t>
            </a:fld>
            <a:endParaRPr lang="en-US"/>
          </a:p>
        </p:txBody>
      </p:sp>
      <p:sp>
        <p:nvSpPr>
          <p:cNvPr id="4" name="Footer Placeholder 3">
            <a:extLst>
              <a:ext uri="{FF2B5EF4-FFF2-40B4-BE49-F238E27FC236}">
                <a16:creationId xmlns:a16="http://schemas.microsoft.com/office/drawing/2014/main" id="{B418D982-E2CC-44F4-917E-D645E392BF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45A2BDE-0A55-4900-BDB3-FE94F7EABD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B1A566-BFAD-4B59-8FDD-F6B1F671EBE4}" type="slidenum">
              <a:rPr lang="en-US" smtClean="0"/>
              <a:t>‹#›</a:t>
            </a:fld>
            <a:endParaRPr lang="en-US"/>
          </a:p>
        </p:txBody>
      </p:sp>
    </p:spTree>
    <p:extLst>
      <p:ext uri="{BB962C8B-B14F-4D97-AF65-F5344CB8AC3E}">
        <p14:creationId xmlns:p14="http://schemas.microsoft.com/office/powerpoint/2010/main" val="985353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B6803-3C0E-634B-8F35-E181F192F47B}" type="datetimeFigureOut">
              <a:rPr lang="en-US" smtClean="0"/>
              <a:t>6/4/21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943C25-22F8-7B4E-9BD0-76FBED11F1AB}" type="slidenum">
              <a:rPr lang="en-US" smtClean="0"/>
              <a:t>‹#›</a:t>
            </a:fld>
            <a:endParaRPr lang="en-US"/>
          </a:p>
        </p:txBody>
      </p:sp>
    </p:spTree>
    <p:extLst>
      <p:ext uri="{BB962C8B-B14F-4D97-AF65-F5344CB8AC3E}">
        <p14:creationId xmlns:p14="http://schemas.microsoft.com/office/powerpoint/2010/main" val="88166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943C25-22F8-7B4E-9BD0-76FBED11F1AB}" type="slidenum">
              <a:rPr lang="en-US" smtClean="0"/>
              <a:t>1</a:t>
            </a:fld>
            <a:endParaRPr lang="en-US"/>
          </a:p>
        </p:txBody>
      </p:sp>
    </p:spTree>
    <p:extLst>
      <p:ext uri="{BB962C8B-B14F-4D97-AF65-F5344CB8AC3E}">
        <p14:creationId xmlns:p14="http://schemas.microsoft.com/office/powerpoint/2010/main" val="1861938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943C25-22F8-7B4E-9BD0-76FBED11F1AB}" type="slidenum">
              <a:rPr lang="en-US" smtClean="0"/>
              <a:t>7</a:t>
            </a:fld>
            <a:endParaRPr lang="en-US"/>
          </a:p>
        </p:txBody>
      </p:sp>
    </p:spTree>
    <p:extLst>
      <p:ext uri="{BB962C8B-B14F-4D97-AF65-F5344CB8AC3E}">
        <p14:creationId xmlns:p14="http://schemas.microsoft.com/office/powerpoint/2010/main" val="675438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F21E883-8F58-D141-80B1-B93D6C3134F1}"/>
              </a:ext>
            </a:extLst>
          </p:cNvPr>
          <p:cNvSpPr>
            <a:spLocks noGrp="1"/>
          </p:cNvSpPr>
          <p:nvPr>
            <p:ph type="dt" sz="half" idx="10"/>
          </p:nvPr>
        </p:nvSpPr>
        <p:spPr>
          <a:xfrm>
            <a:off x="515938" y="6159500"/>
            <a:ext cx="2743200" cy="365125"/>
          </a:xfrm>
          <a:prstGeom prst="rect">
            <a:avLst/>
          </a:prstGeom>
        </p:spPr>
        <p:txBody>
          <a:bodyPr lIns="0" tIns="0" rIns="0" bIns="0" anchor="b"/>
          <a:lstStyle>
            <a:lvl1pPr>
              <a:defRPr sz="1600">
                <a:solidFill>
                  <a:schemeClr val="bg1"/>
                </a:solidFill>
                <a:latin typeface="Arial" panose="020B0604020202020204" pitchFamily="34" charset="0"/>
                <a:cs typeface="Arial" panose="020B0604020202020204" pitchFamily="34" charset="0"/>
              </a:defRPr>
            </a:lvl1pPr>
          </a:lstStyle>
          <a:p>
            <a:fld id="{AD4FB92E-0A36-D54E-86AD-3F162CF4F7C7}" type="datetime4">
              <a:rPr lang="en-GB" smtClean="0"/>
              <a:pPr/>
              <a:t>4 June 2021</a:t>
            </a:fld>
            <a:endParaRPr lang="en-US"/>
          </a:p>
        </p:txBody>
      </p:sp>
      <p:pic>
        <p:nvPicPr>
          <p:cNvPr id="8" name="Picture 7">
            <a:extLst>
              <a:ext uri="{FF2B5EF4-FFF2-40B4-BE49-F238E27FC236}">
                <a16:creationId xmlns:a16="http://schemas.microsoft.com/office/drawing/2014/main" id="{22167E5F-BF57-E840-9073-6DD5B02F9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392582"/>
            <a:ext cx="2743200" cy="599606"/>
          </a:xfrm>
          <a:prstGeom prst="rect">
            <a:avLst/>
          </a:prstGeom>
        </p:spPr>
      </p:pic>
      <p:sp>
        <p:nvSpPr>
          <p:cNvPr id="14" name="Picture Placeholder 13">
            <a:extLst>
              <a:ext uri="{FF2B5EF4-FFF2-40B4-BE49-F238E27FC236}">
                <a16:creationId xmlns:a16="http://schemas.microsoft.com/office/drawing/2014/main" id="{7CBB8D1C-DB07-0A4D-A1F8-B3DD2E32F34F}"/>
              </a:ext>
            </a:extLst>
          </p:cNvPr>
          <p:cNvSpPr>
            <a:spLocks noGrp="1"/>
          </p:cNvSpPr>
          <p:nvPr>
            <p:ph type="pic" sz="quarter" idx="11"/>
          </p:nvPr>
        </p:nvSpPr>
        <p:spPr>
          <a:xfrm>
            <a:off x="4153320" y="0"/>
            <a:ext cx="5206580" cy="6524624"/>
          </a:xfrm>
        </p:spPr>
        <p:txBody>
          <a:bodyPr/>
          <a:lstStyle>
            <a:lvl1pPr algn="ctr">
              <a:defRPr>
                <a:solidFill>
                  <a:schemeClr val="bg1"/>
                </a:solidFill>
                <a:latin typeface="Arial" panose="020B0604020202020204" pitchFamily="34" charset="0"/>
                <a:cs typeface="Arial" panose="020B0604020202020204" pitchFamily="34" charset="0"/>
              </a:defRPr>
            </a:lvl1pPr>
          </a:lstStyle>
          <a:p>
            <a:endParaRPr lang="en-US"/>
          </a:p>
        </p:txBody>
      </p:sp>
      <p:sp>
        <p:nvSpPr>
          <p:cNvPr id="16" name="Picture Placeholder 15">
            <a:extLst>
              <a:ext uri="{FF2B5EF4-FFF2-40B4-BE49-F238E27FC236}">
                <a16:creationId xmlns:a16="http://schemas.microsoft.com/office/drawing/2014/main" id="{E1200EAD-8B32-1645-A56F-DE7DAF51EAB7}"/>
              </a:ext>
            </a:extLst>
          </p:cNvPr>
          <p:cNvSpPr>
            <a:spLocks noGrp="1"/>
          </p:cNvSpPr>
          <p:nvPr>
            <p:ph type="pic" sz="quarter" idx="12"/>
          </p:nvPr>
        </p:nvSpPr>
        <p:spPr>
          <a:xfrm>
            <a:off x="9827681" y="0"/>
            <a:ext cx="2364319" cy="6524624"/>
          </a:xfrm>
        </p:spPr>
        <p:txBody>
          <a:bodyPr/>
          <a:lstStyle>
            <a:lvl1pPr algn="ctr">
              <a:defRPr>
                <a:solidFill>
                  <a:schemeClr val="bg1"/>
                </a:solidFill>
                <a:latin typeface="Arial" panose="020B0604020202020204" pitchFamily="34" charset="0"/>
                <a:cs typeface="Arial" panose="020B0604020202020204" pitchFamily="34" charset="0"/>
              </a:defRPr>
            </a:lvl1pPr>
          </a:lstStyle>
          <a:p>
            <a:endParaRPr lang="en-US"/>
          </a:p>
        </p:txBody>
      </p:sp>
      <p:sp>
        <p:nvSpPr>
          <p:cNvPr id="2" name="Title 1">
            <a:extLst>
              <a:ext uri="{FF2B5EF4-FFF2-40B4-BE49-F238E27FC236}">
                <a16:creationId xmlns:a16="http://schemas.microsoft.com/office/drawing/2014/main" id="{ED95094C-8B3C-ED4C-9310-EA2679764641}"/>
              </a:ext>
            </a:extLst>
          </p:cNvPr>
          <p:cNvSpPr>
            <a:spLocks noGrp="1"/>
          </p:cNvSpPr>
          <p:nvPr userDrawn="1">
            <p:ph type="ctrTitle" hasCustomPrompt="1"/>
          </p:nvPr>
        </p:nvSpPr>
        <p:spPr>
          <a:xfrm>
            <a:off x="515938" y="1984375"/>
            <a:ext cx="5580062" cy="2387600"/>
          </a:xfrm>
        </p:spPr>
        <p:txBody>
          <a:bodyPr lIns="0" tIns="0" rIns="0" bIns="0" anchor="b"/>
          <a:lstStyle>
            <a:lvl1pPr algn="l">
              <a:lnSpc>
                <a:spcPct val="80000"/>
              </a:lnSpc>
              <a:defRPr sz="600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52E26EB0-5739-9941-BE62-01EE4D0FB958}"/>
              </a:ext>
            </a:extLst>
          </p:cNvPr>
          <p:cNvSpPr>
            <a:spLocks noGrp="1"/>
          </p:cNvSpPr>
          <p:nvPr userDrawn="1">
            <p:ph type="subTitle" idx="1"/>
          </p:nvPr>
        </p:nvSpPr>
        <p:spPr>
          <a:xfrm>
            <a:off x="515938" y="4531658"/>
            <a:ext cx="5580062" cy="1588153"/>
          </a:xfrm>
        </p:spPr>
        <p:txBody>
          <a:bodyPr lIns="0" tIns="0" rIns="0" bIns="0"/>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478188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A0117-6AF9-1C49-995A-184988C064C7}"/>
              </a:ext>
            </a:extLst>
          </p:cNvPr>
          <p:cNvSpPr>
            <a:spLocks noGrp="1"/>
          </p:cNvSpPr>
          <p:nvPr>
            <p:ph type="title" hasCustomPrompt="1"/>
          </p:nvPr>
        </p:nvSpPr>
        <p:spPr/>
        <p:txBody>
          <a:bodyPr lIns="0"/>
          <a:lstStyle/>
          <a:p>
            <a:r>
              <a:rPr lang="en-GB"/>
              <a:t>CLICK TO EDIT MASTER TITLE STYLE</a:t>
            </a:r>
            <a:endParaRPr lang="en-US"/>
          </a:p>
        </p:txBody>
      </p:sp>
      <p:sp>
        <p:nvSpPr>
          <p:cNvPr id="11" name="Footer Placeholder 4">
            <a:extLst>
              <a:ext uri="{FF2B5EF4-FFF2-40B4-BE49-F238E27FC236}">
                <a16:creationId xmlns:a16="http://schemas.microsoft.com/office/drawing/2014/main" id="{32819083-3195-4752-85FF-BA2FCC87C563}"/>
              </a:ext>
            </a:extLst>
          </p:cNvPr>
          <p:cNvSpPr>
            <a:spLocks noGrp="1"/>
          </p:cNvSpPr>
          <p:nvPr>
            <p:ph type="ftr" sz="quarter" idx="3"/>
          </p:nvPr>
        </p:nvSpPr>
        <p:spPr>
          <a:xfrm>
            <a:off x="4038599" y="6333805"/>
            <a:ext cx="4114800" cy="365125"/>
          </a:xfrm>
          <a:prstGeom prst="rect">
            <a:avLst/>
          </a:prstGeom>
        </p:spPr>
        <p:txBody>
          <a:bodyPr vert="horz" lIns="91440" tIns="45720" rIns="91440" bIns="45720" rtlCol="0" anchor="ctr"/>
          <a:lstStyle>
            <a:lvl1pPr algn="ctr">
              <a:defRPr sz="1200">
                <a:solidFill>
                  <a:schemeClr val="accent3"/>
                </a:solidFill>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33AFDA6C-5DD0-4B3F-91CE-0E5894C80E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2516" y="6173350"/>
            <a:ext cx="489600" cy="432000"/>
          </a:xfrm>
          <a:prstGeom prst="rect">
            <a:avLst/>
          </a:prstGeom>
        </p:spPr>
      </p:pic>
      <p:sp>
        <p:nvSpPr>
          <p:cNvPr id="13" name="Slide Number Placeholder 1">
            <a:extLst>
              <a:ext uri="{FF2B5EF4-FFF2-40B4-BE49-F238E27FC236}">
                <a16:creationId xmlns:a16="http://schemas.microsoft.com/office/drawing/2014/main" id="{B8E66E86-E171-406C-94ED-DC781A48A3C4}"/>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latin typeface="Arial" panose="020B0604020202020204" pitchFamily="34" charset="0"/>
                <a:cs typeface="Arial" panose="020B0604020202020204" pitchFamily="34" charset="0"/>
              </a:rPr>
              <a:pPr algn="r"/>
              <a:t>‹#›</a:t>
            </a:fld>
            <a:endParaRPr lang="en-GB">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ED3897F3-973A-4047-BB2F-245CAD471B03}"/>
              </a:ext>
            </a:extLst>
          </p:cNvPr>
          <p:cNvSpPr/>
          <p:nvPr userDrawn="1"/>
        </p:nvSpPr>
        <p:spPr>
          <a:xfrm>
            <a:off x="12048000" y="782320"/>
            <a:ext cx="144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596F34-D501-4F95-84A5-C6A794387D99}"/>
              </a:ext>
            </a:extLst>
          </p:cNvPr>
          <p:cNvSpPr/>
          <p:nvPr userDrawn="1"/>
        </p:nvSpPr>
        <p:spPr>
          <a:xfrm>
            <a:off x="11903167" y="782320"/>
            <a:ext cx="72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839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0ECC3A7B-8910-49A7-99A6-9AAC2DCB231F}"/>
              </a:ext>
            </a:extLst>
          </p:cNvPr>
          <p:cNvSpPr>
            <a:spLocks noGrp="1"/>
          </p:cNvSpPr>
          <p:nvPr>
            <p:ph type="ftr" sz="quarter" idx="3"/>
          </p:nvPr>
        </p:nvSpPr>
        <p:spPr>
          <a:xfrm>
            <a:off x="4038599" y="6333805"/>
            <a:ext cx="4114800" cy="365125"/>
          </a:xfrm>
          <a:prstGeom prst="rect">
            <a:avLst/>
          </a:prstGeom>
        </p:spPr>
        <p:txBody>
          <a:bodyPr vert="horz" lIns="91440" tIns="45720" rIns="91440" bIns="45720" rtlCol="0" anchor="ctr"/>
          <a:lstStyle>
            <a:lvl1pPr algn="ctr">
              <a:defRPr sz="1200">
                <a:solidFill>
                  <a:schemeClr val="accent3"/>
                </a:solidFill>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0F9995D8-8D90-4221-ABFA-1EA3386C29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2516" y="6173350"/>
            <a:ext cx="489600" cy="432000"/>
          </a:xfrm>
          <a:prstGeom prst="rect">
            <a:avLst/>
          </a:prstGeom>
        </p:spPr>
      </p:pic>
      <p:sp>
        <p:nvSpPr>
          <p:cNvPr id="12" name="Slide Number Placeholder 1">
            <a:extLst>
              <a:ext uri="{FF2B5EF4-FFF2-40B4-BE49-F238E27FC236}">
                <a16:creationId xmlns:a16="http://schemas.microsoft.com/office/drawing/2014/main" id="{7EB21C4C-4159-48C5-9830-541F41AE3F52}"/>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latin typeface="Arial" panose="020B0604020202020204" pitchFamily="34" charset="0"/>
                <a:cs typeface="Arial" panose="020B0604020202020204" pitchFamily="34" charset="0"/>
              </a:rPr>
              <a:pPr algn="r"/>
              <a:t>‹#›</a:t>
            </a:fld>
            <a:endParaRPr lang="en-GB">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89F7A2ED-0F73-4F2F-A875-3DF0C613BF56}"/>
              </a:ext>
            </a:extLst>
          </p:cNvPr>
          <p:cNvSpPr/>
          <p:nvPr userDrawn="1"/>
        </p:nvSpPr>
        <p:spPr>
          <a:xfrm>
            <a:off x="12048000" y="782320"/>
            <a:ext cx="144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B6DB9C7-8868-4D83-9175-2A2C787ABE5E}"/>
              </a:ext>
            </a:extLst>
          </p:cNvPr>
          <p:cNvSpPr/>
          <p:nvPr userDrawn="1"/>
        </p:nvSpPr>
        <p:spPr>
          <a:xfrm>
            <a:off x="11903167" y="782320"/>
            <a:ext cx="72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5277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0ECC3A7B-8910-49A7-99A6-9AAC2DCB231F}"/>
              </a:ext>
            </a:extLst>
          </p:cNvPr>
          <p:cNvSpPr>
            <a:spLocks noGrp="1"/>
          </p:cNvSpPr>
          <p:nvPr>
            <p:ph type="ftr" sz="quarter" idx="3"/>
          </p:nvPr>
        </p:nvSpPr>
        <p:spPr>
          <a:xfrm>
            <a:off x="4038599" y="6333805"/>
            <a:ext cx="4114800" cy="365125"/>
          </a:xfrm>
          <a:prstGeom prst="rect">
            <a:avLst/>
          </a:prstGeom>
        </p:spPr>
        <p:txBody>
          <a:bodyPr vert="horz" lIns="91440" tIns="45720" rIns="91440" bIns="45720" rtlCol="0" anchor="ctr"/>
          <a:lstStyle>
            <a:lvl1pPr algn="ctr">
              <a:defRPr sz="1200">
                <a:solidFill>
                  <a:schemeClr val="accent3"/>
                </a:solidFill>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0F9995D8-8D90-4221-ABFA-1EA3386C29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2516" y="6173350"/>
            <a:ext cx="489600" cy="432000"/>
          </a:xfrm>
          <a:prstGeom prst="rect">
            <a:avLst/>
          </a:prstGeom>
        </p:spPr>
      </p:pic>
      <p:sp>
        <p:nvSpPr>
          <p:cNvPr id="12" name="Slide Number Placeholder 1">
            <a:extLst>
              <a:ext uri="{FF2B5EF4-FFF2-40B4-BE49-F238E27FC236}">
                <a16:creationId xmlns:a16="http://schemas.microsoft.com/office/drawing/2014/main" id="{7EB21C4C-4159-48C5-9830-541F41AE3F52}"/>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latin typeface="Arial" panose="020B0604020202020204" pitchFamily="34" charset="0"/>
                <a:cs typeface="Arial" panose="020B0604020202020204" pitchFamily="34" charset="0"/>
              </a:rPr>
              <a:pPr algn="r"/>
              <a:t>‹#›</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576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1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ED7F-074D-4046-A9E0-20978D2375CF}"/>
              </a:ext>
            </a:extLst>
          </p:cNvPr>
          <p:cNvSpPr>
            <a:spLocks noGrp="1"/>
          </p:cNvSpPr>
          <p:nvPr>
            <p:ph type="title" hasCustomPrompt="1"/>
          </p:nvPr>
        </p:nvSpPr>
        <p:spPr>
          <a:xfrm>
            <a:off x="515939" y="333375"/>
            <a:ext cx="3184572" cy="1600200"/>
          </a:xfrm>
        </p:spPr>
        <p:txBody>
          <a:bodyPr lIns="0" tIns="0" rIns="0" bIns="0" anchor="ctr"/>
          <a:lstStyle>
            <a:lvl1pPr>
              <a:defRPr sz="3200">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837D0C82-6718-3047-A407-E2FCD909A84B}"/>
              </a:ext>
            </a:extLst>
          </p:cNvPr>
          <p:cNvSpPr>
            <a:spLocks noGrp="1"/>
          </p:cNvSpPr>
          <p:nvPr>
            <p:ph type="body" sz="half" idx="2"/>
          </p:nvPr>
        </p:nvSpPr>
        <p:spPr>
          <a:xfrm>
            <a:off x="515939" y="1933575"/>
            <a:ext cx="3184572" cy="3811588"/>
          </a:xfrm>
        </p:spPr>
        <p:txBody>
          <a:bodyPr lIns="0" tIns="0" rIns="0" bIns="0"/>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Picture Placeholder 13">
            <a:extLst>
              <a:ext uri="{FF2B5EF4-FFF2-40B4-BE49-F238E27FC236}">
                <a16:creationId xmlns:a16="http://schemas.microsoft.com/office/drawing/2014/main" id="{6FFC71A5-DBD5-4547-99C0-A3BE5FBA3A6B}"/>
              </a:ext>
            </a:extLst>
          </p:cNvPr>
          <p:cNvSpPr>
            <a:spLocks noGrp="1"/>
          </p:cNvSpPr>
          <p:nvPr>
            <p:ph type="pic" sz="quarter" idx="13"/>
          </p:nvPr>
        </p:nvSpPr>
        <p:spPr>
          <a:xfrm>
            <a:off x="4164106" y="0"/>
            <a:ext cx="8027894" cy="6040315"/>
          </a:xfrm>
        </p:spPr>
        <p:txBody>
          <a:bodyPr/>
          <a:lstStyle>
            <a:lvl1pPr algn="ctr">
              <a:defRPr>
                <a:solidFill>
                  <a:schemeClr val="accent3"/>
                </a:solidFill>
              </a:defRPr>
            </a:lvl1pPr>
          </a:lstStyle>
          <a:p>
            <a:endParaRPr lang="en-US"/>
          </a:p>
        </p:txBody>
      </p:sp>
      <p:sp>
        <p:nvSpPr>
          <p:cNvPr id="6" name="Footer Placeholder 4">
            <a:extLst>
              <a:ext uri="{FF2B5EF4-FFF2-40B4-BE49-F238E27FC236}">
                <a16:creationId xmlns:a16="http://schemas.microsoft.com/office/drawing/2014/main" id="{C9519FEB-D225-47FA-AA8B-5DAA7E4378C4}"/>
              </a:ext>
            </a:extLst>
          </p:cNvPr>
          <p:cNvSpPr>
            <a:spLocks noGrp="1"/>
          </p:cNvSpPr>
          <p:nvPr>
            <p:ph type="ftr" sz="quarter" idx="3"/>
          </p:nvPr>
        </p:nvSpPr>
        <p:spPr>
          <a:xfrm>
            <a:off x="4038599" y="6333805"/>
            <a:ext cx="4114800" cy="365125"/>
          </a:xfrm>
          <a:prstGeom prst="rect">
            <a:avLst/>
          </a:prstGeom>
        </p:spPr>
        <p:txBody>
          <a:bodyPr vert="horz" lIns="91440" tIns="45720" rIns="91440" bIns="45720" rtlCol="0" anchor="ctr"/>
          <a:lstStyle>
            <a:lvl1pPr algn="ctr">
              <a:defRPr sz="1200">
                <a:solidFill>
                  <a:schemeClr val="accent3"/>
                </a:solidFill>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787DB6A-1D42-4155-933B-A0E527BD7F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2516" y="6173350"/>
            <a:ext cx="489600" cy="432000"/>
          </a:xfrm>
          <a:prstGeom prst="rect">
            <a:avLst/>
          </a:prstGeom>
        </p:spPr>
      </p:pic>
      <p:sp>
        <p:nvSpPr>
          <p:cNvPr id="9" name="Slide Number Placeholder 1">
            <a:extLst>
              <a:ext uri="{FF2B5EF4-FFF2-40B4-BE49-F238E27FC236}">
                <a16:creationId xmlns:a16="http://schemas.microsoft.com/office/drawing/2014/main" id="{5E0C8E6D-D888-43E3-9333-D48894C9A4A6}"/>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latin typeface="Arial" panose="020B0604020202020204" pitchFamily="34" charset="0"/>
                <a:cs typeface="Arial" panose="020B0604020202020204" pitchFamily="34" charset="0"/>
              </a:rPr>
              <a:pPr algn="r"/>
              <a:t>‹#›</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3081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1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ED7F-074D-4046-A9E0-20978D2375CF}"/>
              </a:ext>
            </a:extLst>
          </p:cNvPr>
          <p:cNvSpPr>
            <a:spLocks noGrp="1"/>
          </p:cNvSpPr>
          <p:nvPr>
            <p:ph type="title" hasCustomPrompt="1"/>
          </p:nvPr>
        </p:nvSpPr>
        <p:spPr>
          <a:xfrm>
            <a:off x="515939" y="333375"/>
            <a:ext cx="3184572" cy="1600200"/>
          </a:xfrm>
        </p:spPr>
        <p:txBody>
          <a:bodyPr lIns="0" tIns="0" rIns="0" bIns="0" anchor="ctr"/>
          <a:lstStyle>
            <a:lvl1pPr>
              <a:defRPr sz="3200">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837D0C82-6718-3047-A407-E2FCD909A84B}"/>
              </a:ext>
            </a:extLst>
          </p:cNvPr>
          <p:cNvSpPr>
            <a:spLocks noGrp="1"/>
          </p:cNvSpPr>
          <p:nvPr>
            <p:ph type="body" sz="half" idx="2"/>
          </p:nvPr>
        </p:nvSpPr>
        <p:spPr>
          <a:xfrm>
            <a:off x="515939" y="1933575"/>
            <a:ext cx="3184572" cy="3811588"/>
          </a:xfrm>
        </p:spPr>
        <p:txBody>
          <a:bodyPr lIns="0" tIns="0" rIns="0" bIns="0"/>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Picture Placeholder 13">
            <a:extLst>
              <a:ext uri="{FF2B5EF4-FFF2-40B4-BE49-F238E27FC236}">
                <a16:creationId xmlns:a16="http://schemas.microsoft.com/office/drawing/2014/main" id="{6FFC71A5-DBD5-4547-99C0-A3BE5FBA3A6B}"/>
              </a:ext>
            </a:extLst>
          </p:cNvPr>
          <p:cNvSpPr>
            <a:spLocks noGrp="1"/>
          </p:cNvSpPr>
          <p:nvPr>
            <p:ph type="pic" sz="quarter" idx="13"/>
          </p:nvPr>
        </p:nvSpPr>
        <p:spPr>
          <a:xfrm>
            <a:off x="4164106" y="0"/>
            <a:ext cx="6623499" cy="5978769"/>
          </a:xfrm>
        </p:spPr>
        <p:txBody>
          <a:bodyPr/>
          <a:lstStyle>
            <a:lvl1pPr algn="ctr">
              <a:defRPr>
                <a:solidFill>
                  <a:schemeClr val="accent3"/>
                </a:solidFill>
              </a:defRPr>
            </a:lvl1pPr>
          </a:lstStyle>
          <a:p>
            <a:endParaRPr lang="en-US"/>
          </a:p>
        </p:txBody>
      </p:sp>
      <p:sp>
        <p:nvSpPr>
          <p:cNvPr id="6" name="Picture Placeholder 13">
            <a:extLst>
              <a:ext uri="{FF2B5EF4-FFF2-40B4-BE49-F238E27FC236}">
                <a16:creationId xmlns:a16="http://schemas.microsoft.com/office/drawing/2014/main" id="{F7240EB1-9D2F-8547-A1E5-E031AFE5F0AE}"/>
              </a:ext>
            </a:extLst>
          </p:cNvPr>
          <p:cNvSpPr>
            <a:spLocks noGrp="1"/>
          </p:cNvSpPr>
          <p:nvPr>
            <p:ph type="pic" sz="quarter" idx="14"/>
          </p:nvPr>
        </p:nvSpPr>
        <p:spPr>
          <a:xfrm>
            <a:off x="11251200" y="0"/>
            <a:ext cx="940800" cy="5978769"/>
          </a:xfrm>
        </p:spPr>
        <p:txBody>
          <a:bodyPr/>
          <a:lstStyle>
            <a:lvl1pPr algn="ctr">
              <a:defRPr>
                <a:solidFill>
                  <a:schemeClr val="accent3"/>
                </a:solidFill>
              </a:defRPr>
            </a:lvl1pPr>
          </a:lstStyle>
          <a:p>
            <a:endParaRPr lang="en-US"/>
          </a:p>
        </p:txBody>
      </p:sp>
      <p:sp>
        <p:nvSpPr>
          <p:cNvPr id="7" name="Footer Placeholder 4">
            <a:extLst>
              <a:ext uri="{FF2B5EF4-FFF2-40B4-BE49-F238E27FC236}">
                <a16:creationId xmlns:a16="http://schemas.microsoft.com/office/drawing/2014/main" id="{D6A97DA6-8286-4D7C-BA9E-66946B1A8D53}"/>
              </a:ext>
            </a:extLst>
          </p:cNvPr>
          <p:cNvSpPr>
            <a:spLocks noGrp="1"/>
          </p:cNvSpPr>
          <p:nvPr>
            <p:ph type="ftr" sz="quarter" idx="3"/>
          </p:nvPr>
        </p:nvSpPr>
        <p:spPr>
          <a:xfrm>
            <a:off x="4038599" y="6333805"/>
            <a:ext cx="4114800" cy="365125"/>
          </a:xfrm>
          <a:prstGeom prst="rect">
            <a:avLst/>
          </a:prstGeom>
        </p:spPr>
        <p:txBody>
          <a:bodyPr vert="horz" lIns="91440" tIns="45720" rIns="91440" bIns="45720" rtlCol="0" anchor="ctr"/>
          <a:lstStyle>
            <a:lvl1pPr algn="ctr">
              <a:defRPr sz="1200">
                <a:solidFill>
                  <a:schemeClr val="accent3"/>
                </a:solidFill>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BB7739-562D-4EF6-B013-FC9F2A2338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2516" y="6173350"/>
            <a:ext cx="489600" cy="432000"/>
          </a:xfrm>
          <a:prstGeom prst="rect">
            <a:avLst/>
          </a:prstGeom>
        </p:spPr>
      </p:pic>
      <p:sp>
        <p:nvSpPr>
          <p:cNvPr id="10" name="Slide Number Placeholder 1">
            <a:extLst>
              <a:ext uri="{FF2B5EF4-FFF2-40B4-BE49-F238E27FC236}">
                <a16:creationId xmlns:a16="http://schemas.microsoft.com/office/drawing/2014/main" id="{B970C029-024C-4C02-9E51-C1653CEC47BC}"/>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latin typeface="Arial" panose="020B0604020202020204" pitchFamily="34" charset="0"/>
                <a:cs typeface="Arial" panose="020B0604020202020204" pitchFamily="34" charset="0"/>
              </a:rPr>
              <a:pPr algn="r"/>
              <a:t>‹#›</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236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2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ED7F-074D-4046-A9E0-20978D2375CF}"/>
              </a:ext>
            </a:extLst>
          </p:cNvPr>
          <p:cNvSpPr>
            <a:spLocks noGrp="1"/>
          </p:cNvSpPr>
          <p:nvPr>
            <p:ph type="title" hasCustomPrompt="1"/>
          </p:nvPr>
        </p:nvSpPr>
        <p:spPr>
          <a:xfrm>
            <a:off x="515939" y="333375"/>
            <a:ext cx="3184572" cy="1600200"/>
          </a:xfrm>
        </p:spPr>
        <p:txBody>
          <a:bodyPr lIns="0" tIns="0" rIns="0" bIns="0" anchor="ctr"/>
          <a:lstStyle>
            <a:lvl1pPr>
              <a:defRPr sz="3200">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837D0C82-6718-3047-A407-E2FCD909A84B}"/>
              </a:ext>
            </a:extLst>
          </p:cNvPr>
          <p:cNvSpPr>
            <a:spLocks noGrp="1"/>
          </p:cNvSpPr>
          <p:nvPr>
            <p:ph type="body" sz="half" idx="2"/>
          </p:nvPr>
        </p:nvSpPr>
        <p:spPr>
          <a:xfrm>
            <a:off x="515939" y="1933575"/>
            <a:ext cx="3184572" cy="3811588"/>
          </a:xfrm>
        </p:spPr>
        <p:txBody>
          <a:bodyPr lIns="0" tIns="0" rIns="0" bIns="0"/>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Picture Placeholder 13">
            <a:extLst>
              <a:ext uri="{FF2B5EF4-FFF2-40B4-BE49-F238E27FC236}">
                <a16:creationId xmlns:a16="http://schemas.microsoft.com/office/drawing/2014/main" id="{6FFC71A5-DBD5-4547-99C0-A3BE5FBA3A6B}"/>
              </a:ext>
            </a:extLst>
          </p:cNvPr>
          <p:cNvSpPr>
            <a:spLocks noGrp="1"/>
          </p:cNvSpPr>
          <p:nvPr>
            <p:ph type="pic" sz="quarter" idx="13"/>
          </p:nvPr>
        </p:nvSpPr>
        <p:spPr>
          <a:xfrm>
            <a:off x="4164106" y="0"/>
            <a:ext cx="5206580" cy="6075485"/>
          </a:xfrm>
        </p:spPr>
        <p:txBody>
          <a:bodyPr/>
          <a:lstStyle>
            <a:lvl1pPr algn="ctr">
              <a:defRPr>
                <a:solidFill>
                  <a:schemeClr val="accent3"/>
                </a:solidFill>
                <a:latin typeface="Arial" panose="020B0604020202020204" pitchFamily="34" charset="0"/>
                <a:cs typeface="Arial" panose="020B0604020202020204" pitchFamily="34" charset="0"/>
              </a:defRPr>
            </a:lvl1pPr>
          </a:lstStyle>
          <a:p>
            <a:endParaRPr lang="en-US"/>
          </a:p>
        </p:txBody>
      </p:sp>
      <p:sp>
        <p:nvSpPr>
          <p:cNvPr id="12" name="Picture Placeholder 15">
            <a:extLst>
              <a:ext uri="{FF2B5EF4-FFF2-40B4-BE49-F238E27FC236}">
                <a16:creationId xmlns:a16="http://schemas.microsoft.com/office/drawing/2014/main" id="{9DEDB884-89C5-7D48-9C41-40FB72695EB6}"/>
              </a:ext>
            </a:extLst>
          </p:cNvPr>
          <p:cNvSpPr>
            <a:spLocks noGrp="1"/>
          </p:cNvSpPr>
          <p:nvPr>
            <p:ph type="pic" sz="quarter" idx="14"/>
          </p:nvPr>
        </p:nvSpPr>
        <p:spPr>
          <a:xfrm>
            <a:off x="9834282" y="0"/>
            <a:ext cx="2364319" cy="6075485"/>
          </a:xfrm>
        </p:spPr>
        <p:txBody>
          <a:bodyPr/>
          <a:lstStyle>
            <a:lvl1pPr algn="ctr">
              <a:defRPr>
                <a:solidFill>
                  <a:schemeClr val="accent3"/>
                </a:solidFill>
                <a:latin typeface="Arial" panose="020B0604020202020204" pitchFamily="34" charset="0"/>
                <a:cs typeface="Arial" panose="020B0604020202020204" pitchFamily="34" charset="0"/>
              </a:defRPr>
            </a:lvl1pPr>
          </a:lstStyle>
          <a:p>
            <a:endParaRPr lang="en-US"/>
          </a:p>
        </p:txBody>
      </p:sp>
      <p:sp>
        <p:nvSpPr>
          <p:cNvPr id="7" name="Footer Placeholder 4">
            <a:extLst>
              <a:ext uri="{FF2B5EF4-FFF2-40B4-BE49-F238E27FC236}">
                <a16:creationId xmlns:a16="http://schemas.microsoft.com/office/drawing/2014/main" id="{F2F7081D-2835-4BC6-8A5B-457315EBA9C1}"/>
              </a:ext>
            </a:extLst>
          </p:cNvPr>
          <p:cNvSpPr>
            <a:spLocks noGrp="1"/>
          </p:cNvSpPr>
          <p:nvPr>
            <p:ph type="ftr" sz="quarter" idx="3"/>
          </p:nvPr>
        </p:nvSpPr>
        <p:spPr>
          <a:xfrm>
            <a:off x="4038599" y="6333805"/>
            <a:ext cx="4114800" cy="365125"/>
          </a:xfrm>
          <a:prstGeom prst="rect">
            <a:avLst/>
          </a:prstGeom>
        </p:spPr>
        <p:txBody>
          <a:bodyPr vert="horz" lIns="91440" tIns="45720" rIns="91440" bIns="45720" rtlCol="0" anchor="ctr"/>
          <a:lstStyle>
            <a:lvl1pPr algn="ctr">
              <a:defRPr sz="1200">
                <a:solidFill>
                  <a:schemeClr val="accent3"/>
                </a:solidFill>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5C656D1-CD9F-4807-B914-45DB2486F3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2516" y="6173350"/>
            <a:ext cx="489600" cy="432000"/>
          </a:xfrm>
          <a:prstGeom prst="rect">
            <a:avLst/>
          </a:prstGeom>
        </p:spPr>
      </p:pic>
      <p:sp>
        <p:nvSpPr>
          <p:cNvPr id="10" name="Slide Number Placeholder 1">
            <a:extLst>
              <a:ext uri="{FF2B5EF4-FFF2-40B4-BE49-F238E27FC236}">
                <a16:creationId xmlns:a16="http://schemas.microsoft.com/office/drawing/2014/main" id="{AD13957D-A047-4269-863B-FC5CFFD824EB}"/>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latin typeface="Arial" panose="020B0604020202020204" pitchFamily="34" charset="0"/>
                <a:cs typeface="Arial" panose="020B0604020202020204" pitchFamily="34" charset="0"/>
              </a:rPr>
              <a:pPr algn="r"/>
              <a:t>‹#›</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5744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3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ED7F-074D-4046-A9E0-20978D2375CF}"/>
              </a:ext>
            </a:extLst>
          </p:cNvPr>
          <p:cNvSpPr>
            <a:spLocks noGrp="1"/>
          </p:cNvSpPr>
          <p:nvPr>
            <p:ph type="title" hasCustomPrompt="1"/>
          </p:nvPr>
        </p:nvSpPr>
        <p:spPr>
          <a:xfrm>
            <a:off x="515939" y="333375"/>
            <a:ext cx="3184572" cy="1600200"/>
          </a:xfrm>
        </p:spPr>
        <p:txBody>
          <a:bodyPr lIns="0" tIns="0" rIns="0" bIns="0" anchor="ctr"/>
          <a:lstStyle>
            <a:lvl1pPr>
              <a:defRPr sz="3200">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837D0C82-6718-3047-A407-E2FCD909A84B}"/>
              </a:ext>
            </a:extLst>
          </p:cNvPr>
          <p:cNvSpPr>
            <a:spLocks noGrp="1"/>
          </p:cNvSpPr>
          <p:nvPr>
            <p:ph type="body" sz="half" idx="2"/>
          </p:nvPr>
        </p:nvSpPr>
        <p:spPr>
          <a:xfrm>
            <a:off x="515939" y="1933575"/>
            <a:ext cx="3184572" cy="3811588"/>
          </a:xfrm>
        </p:spPr>
        <p:txBody>
          <a:bodyPr lIns="0" tIns="0" rIns="0" bIns="0"/>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Picture Placeholder 13">
            <a:extLst>
              <a:ext uri="{FF2B5EF4-FFF2-40B4-BE49-F238E27FC236}">
                <a16:creationId xmlns:a16="http://schemas.microsoft.com/office/drawing/2014/main" id="{6FFC71A5-DBD5-4547-99C0-A3BE5FBA3A6B}"/>
              </a:ext>
            </a:extLst>
          </p:cNvPr>
          <p:cNvSpPr>
            <a:spLocks noGrp="1"/>
          </p:cNvSpPr>
          <p:nvPr>
            <p:ph type="pic" sz="quarter" idx="13"/>
          </p:nvPr>
        </p:nvSpPr>
        <p:spPr>
          <a:xfrm>
            <a:off x="6992020" y="0"/>
            <a:ext cx="5206580" cy="2848708"/>
          </a:xfrm>
        </p:spPr>
        <p:txBody>
          <a:bodyPr/>
          <a:lstStyle>
            <a:lvl1pPr algn="ctr">
              <a:defRPr>
                <a:solidFill>
                  <a:schemeClr val="accent3"/>
                </a:solidFill>
                <a:latin typeface="Arial" panose="020B0604020202020204" pitchFamily="34" charset="0"/>
                <a:cs typeface="Arial" panose="020B0604020202020204" pitchFamily="34" charset="0"/>
              </a:defRPr>
            </a:lvl1pPr>
          </a:lstStyle>
          <a:p>
            <a:endParaRPr lang="en-US"/>
          </a:p>
        </p:txBody>
      </p:sp>
      <p:sp>
        <p:nvSpPr>
          <p:cNvPr id="12" name="Picture Placeholder 15">
            <a:extLst>
              <a:ext uri="{FF2B5EF4-FFF2-40B4-BE49-F238E27FC236}">
                <a16:creationId xmlns:a16="http://schemas.microsoft.com/office/drawing/2014/main" id="{9DEDB884-89C5-7D48-9C41-40FB72695EB6}"/>
              </a:ext>
            </a:extLst>
          </p:cNvPr>
          <p:cNvSpPr>
            <a:spLocks noGrp="1"/>
          </p:cNvSpPr>
          <p:nvPr>
            <p:ph type="pic" sz="quarter" idx="14"/>
          </p:nvPr>
        </p:nvSpPr>
        <p:spPr>
          <a:xfrm>
            <a:off x="4164106" y="0"/>
            <a:ext cx="2364319" cy="5957350"/>
          </a:xfrm>
        </p:spPr>
        <p:txBody>
          <a:bodyPr/>
          <a:lstStyle>
            <a:lvl1pPr algn="ctr">
              <a:defRPr>
                <a:solidFill>
                  <a:schemeClr val="accent3"/>
                </a:solidFill>
                <a:latin typeface="Arial" panose="020B0604020202020204" pitchFamily="34" charset="0"/>
                <a:cs typeface="Arial" panose="020B0604020202020204" pitchFamily="34" charset="0"/>
              </a:defRPr>
            </a:lvl1pPr>
          </a:lstStyle>
          <a:p>
            <a:endParaRPr lang="en-US"/>
          </a:p>
        </p:txBody>
      </p:sp>
      <p:sp>
        <p:nvSpPr>
          <p:cNvPr id="7" name="Picture Placeholder 13">
            <a:extLst>
              <a:ext uri="{FF2B5EF4-FFF2-40B4-BE49-F238E27FC236}">
                <a16:creationId xmlns:a16="http://schemas.microsoft.com/office/drawing/2014/main" id="{ECE87314-E256-2E42-958F-BFCE0AEEBFBD}"/>
              </a:ext>
            </a:extLst>
          </p:cNvPr>
          <p:cNvSpPr>
            <a:spLocks noGrp="1"/>
          </p:cNvSpPr>
          <p:nvPr>
            <p:ph type="pic" sz="quarter" idx="15"/>
          </p:nvPr>
        </p:nvSpPr>
        <p:spPr>
          <a:xfrm>
            <a:off x="6992020" y="3297115"/>
            <a:ext cx="5206580" cy="2660235"/>
          </a:xfrm>
        </p:spPr>
        <p:txBody>
          <a:bodyPr/>
          <a:lstStyle>
            <a:lvl1pPr algn="ctr">
              <a:defRPr>
                <a:solidFill>
                  <a:schemeClr val="accent3"/>
                </a:solidFill>
                <a:latin typeface="Arial" panose="020B0604020202020204" pitchFamily="34" charset="0"/>
                <a:cs typeface="Arial" panose="020B0604020202020204" pitchFamily="34" charset="0"/>
              </a:defRPr>
            </a:lvl1pPr>
          </a:lstStyle>
          <a:p>
            <a:endParaRPr lang="en-US"/>
          </a:p>
        </p:txBody>
      </p:sp>
      <p:sp>
        <p:nvSpPr>
          <p:cNvPr id="15" name="Footer Placeholder 4">
            <a:extLst>
              <a:ext uri="{FF2B5EF4-FFF2-40B4-BE49-F238E27FC236}">
                <a16:creationId xmlns:a16="http://schemas.microsoft.com/office/drawing/2014/main" id="{74CF3497-11E4-426C-9AAA-37EF06599180}"/>
              </a:ext>
            </a:extLst>
          </p:cNvPr>
          <p:cNvSpPr>
            <a:spLocks noGrp="1"/>
          </p:cNvSpPr>
          <p:nvPr>
            <p:ph type="ftr" sz="quarter" idx="3"/>
          </p:nvPr>
        </p:nvSpPr>
        <p:spPr>
          <a:xfrm>
            <a:off x="4038599" y="6333805"/>
            <a:ext cx="4114800" cy="365125"/>
          </a:xfrm>
          <a:prstGeom prst="rect">
            <a:avLst/>
          </a:prstGeom>
        </p:spPr>
        <p:txBody>
          <a:bodyPr vert="horz" lIns="91440" tIns="45720" rIns="91440" bIns="45720" rtlCol="0" anchor="ctr"/>
          <a:lstStyle>
            <a:lvl1pPr algn="ctr">
              <a:defRPr sz="1200">
                <a:solidFill>
                  <a:schemeClr val="accent3"/>
                </a:solidFill>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C66D6793-469D-4CDA-BD8F-C63366B1AD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2516" y="6173350"/>
            <a:ext cx="489600" cy="432000"/>
          </a:xfrm>
          <a:prstGeom prst="rect">
            <a:avLst/>
          </a:prstGeom>
        </p:spPr>
      </p:pic>
      <p:sp>
        <p:nvSpPr>
          <p:cNvPr id="17" name="Slide Number Placeholder 1">
            <a:extLst>
              <a:ext uri="{FF2B5EF4-FFF2-40B4-BE49-F238E27FC236}">
                <a16:creationId xmlns:a16="http://schemas.microsoft.com/office/drawing/2014/main" id="{A8E263F3-EA7A-4548-9AA3-90387AAAF542}"/>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latin typeface="Arial" panose="020B0604020202020204" pitchFamily="34" charset="0"/>
                <a:cs typeface="Arial" panose="020B0604020202020204" pitchFamily="34" charset="0"/>
              </a:rPr>
              <a:pPr algn="r"/>
              <a:t>‹#›</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4529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2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ED7F-074D-4046-A9E0-20978D2375CF}"/>
              </a:ext>
            </a:extLst>
          </p:cNvPr>
          <p:cNvSpPr>
            <a:spLocks noGrp="1"/>
          </p:cNvSpPr>
          <p:nvPr>
            <p:ph type="title" hasCustomPrompt="1"/>
          </p:nvPr>
        </p:nvSpPr>
        <p:spPr>
          <a:xfrm>
            <a:off x="515938" y="333375"/>
            <a:ext cx="5143357" cy="1600200"/>
          </a:xfrm>
        </p:spPr>
        <p:txBody>
          <a:bodyPr lIns="0" tIns="0" rIns="0" bIns="0" anchor="ctr"/>
          <a:lstStyle>
            <a:lvl1pPr>
              <a:defRPr sz="3200">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1" name="Picture Placeholder 13">
            <a:extLst>
              <a:ext uri="{FF2B5EF4-FFF2-40B4-BE49-F238E27FC236}">
                <a16:creationId xmlns:a16="http://schemas.microsoft.com/office/drawing/2014/main" id="{6FFC71A5-DBD5-4547-99C0-A3BE5FBA3A6B}"/>
              </a:ext>
            </a:extLst>
          </p:cNvPr>
          <p:cNvSpPr>
            <a:spLocks noGrp="1"/>
          </p:cNvSpPr>
          <p:nvPr>
            <p:ph type="pic" sz="quarter" idx="13"/>
          </p:nvPr>
        </p:nvSpPr>
        <p:spPr>
          <a:xfrm>
            <a:off x="6122893" y="0"/>
            <a:ext cx="2808521" cy="6031523"/>
          </a:xfrm>
        </p:spPr>
        <p:txBody>
          <a:bodyPr/>
          <a:lstStyle>
            <a:lvl1pPr algn="ctr">
              <a:defRPr>
                <a:solidFill>
                  <a:schemeClr val="accent3"/>
                </a:solidFill>
                <a:latin typeface="Arial" panose="020B0604020202020204" pitchFamily="34" charset="0"/>
                <a:cs typeface="Arial" panose="020B0604020202020204" pitchFamily="34" charset="0"/>
              </a:defRPr>
            </a:lvl1pPr>
          </a:lstStyle>
          <a:p>
            <a:endParaRPr lang="en-US"/>
          </a:p>
        </p:txBody>
      </p:sp>
      <p:sp>
        <p:nvSpPr>
          <p:cNvPr id="12" name="Picture Placeholder 15">
            <a:extLst>
              <a:ext uri="{FF2B5EF4-FFF2-40B4-BE49-F238E27FC236}">
                <a16:creationId xmlns:a16="http://schemas.microsoft.com/office/drawing/2014/main" id="{9DEDB884-89C5-7D48-9C41-40FB72695EB6}"/>
              </a:ext>
            </a:extLst>
          </p:cNvPr>
          <p:cNvSpPr>
            <a:spLocks noGrp="1"/>
          </p:cNvSpPr>
          <p:nvPr>
            <p:ph type="pic" sz="quarter" idx="14"/>
          </p:nvPr>
        </p:nvSpPr>
        <p:spPr>
          <a:xfrm>
            <a:off x="9395011" y="0"/>
            <a:ext cx="2808521" cy="6031523"/>
          </a:xfrm>
        </p:spPr>
        <p:txBody>
          <a:bodyPr/>
          <a:lstStyle>
            <a:lvl1pPr algn="ctr">
              <a:defRPr>
                <a:solidFill>
                  <a:schemeClr val="accent3"/>
                </a:solidFill>
                <a:latin typeface="Arial" panose="020B0604020202020204" pitchFamily="34" charset="0"/>
                <a:cs typeface="Arial" panose="020B0604020202020204" pitchFamily="34" charset="0"/>
              </a:defRPr>
            </a:lvl1pPr>
          </a:lstStyle>
          <a:p>
            <a:endParaRPr lang="en-US"/>
          </a:p>
        </p:txBody>
      </p:sp>
      <p:sp>
        <p:nvSpPr>
          <p:cNvPr id="7" name="Text Placeholder 6">
            <a:extLst>
              <a:ext uri="{FF2B5EF4-FFF2-40B4-BE49-F238E27FC236}">
                <a16:creationId xmlns:a16="http://schemas.microsoft.com/office/drawing/2014/main" id="{E5EDD61B-8D76-E849-8763-D82055D19BCA}"/>
              </a:ext>
            </a:extLst>
          </p:cNvPr>
          <p:cNvSpPr>
            <a:spLocks noGrp="1"/>
          </p:cNvSpPr>
          <p:nvPr>
            <p:ph type="body" sz="quarter" idx="15"/>
          </p:nvPr>
        </p:nvSpPr>
        <p:spPr>
          <a:xfrm>
            <a:off x="515938" y="2108387"/>
            <a:ext cx="5143500" cy="3781425"/>
          </a:xfrm>
        </p:spPr>
        <p:txBody>
          <a:bodyPr lIns="0" rIns="0"/>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4">
            <a:extLst>
              <a:ext uri="{FF2B5EF4-FFF2-40B4-BE49-F238E27FC236}">
                <a16:creationId xmlns:a16="http://schemas.microsoft.com/office/drawing/2014/main" id="{5C8ACD18-8D48-4875-A30B-F3ED402AC385}"/>
              </a:ext>
            </a:extLst>
          </p:cNvPr>
          <p:cNvSpPr>
            <a:spLocks noGrp="1"/>
          </p:cNvSpPr>
          <p:nvPr>
            <p:ph type="ftr" sz="quarter" idx="3"/>
          </p:nvPr>
        </p:nvSpPr>
        <p:spPr>
          <a:xfrm>
            <a:off x="4038599" y="6333805"/>
            <a:ext cx="4114800" cy="365125"/>
          </a:xfrm>
          <a:prstGeom prst="rect">
            <a:avLst/>
          </a:prstGeom>
        </p:spPr>
        <p:txBody>
          <a:bodyPr vert="horz" lIns="91440" tIns="45720" rIns="91440" bIns="45720" rtlCol="0" anchor="ctr"/>
          <a:lstStyle>
            <a:lvl1pPr algn="ctr">
              <a:defRPr sz="1200">
                <a:solidFill>
                  <a:schemeClr val="accent3"/>
                </a:solidFill>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6A2B5FEE-665F-4661-9979-8FABAD5A3A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2516" y="6173350"/>
            <a:ext cx="489600" cy="432000"/>
          </a:xfrm>
          <a:prstGeom prst="rect">
            <a:avLst/>
          </a:prstGeom>
        </p:spPr>
      </p:pic>
      <p:sp>
        <p:nvSpPr>
          <p:cNvPr id="13" name="Slide Number Placeholder 1">
            <a:extLst>
              <a:ext uri="{FF2B5EF4-FFF2-40B4-BE49-F238E27FC236}">
                <a16:creationId xmlns:a16="http://schemas.microsoft.com/office/drawing/2014/main" id="{F1DF81F2-C566-428E-B3C1-BD5EC86C58FB}"/>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latin typeface="Arial" panose="020B0604020202020204" pitchFamily="34" charset="0"/>
                <a:cs typeface="Arial" panose="020B0604020202020204" pitchFamily="34" charset="0"/>
              </a:rPr>
              <a:pPr algn="r"/>
              <a:t>‹#›</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5159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1 image 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ED7F-074D-4046-A9E0-20978D2375CF}"/>
              </a:ext>
            </a:extLst>
          </p:cNvPr>
          <p:cNvSpPr>
            <a:spLocks noGrp="1"/>
          </p:cNvSpPr>
          <p:nvPr>
            <p:ph type="title" hasCustomPrompt="1"/>
          </p:nvPr>
        </p:nvSpPr>
        <p:spPr>
          <a:xfrm>
            <a:off x="8484889" y="333375"/>
            <a:ext cx="3185524" cy="1600200"/>
          </a:xfrm>
        </p:spPr>
        <p:txBody>
          <a:bodyPr lIns="0" tIns="0" rIns="0" bIns="0" anchor="ctr"/>
          <a:lstStyle>
            <a:lvl1pPr>
              <a:defRPr sz="3200">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837D0C82-6718-3047-A407-E2FCD909A84B}"/>
              </a:ext>
            </a:extLst>
          </p:cNvPr>
          <p:cNvSpPr>
            <a:spLocks noGrp="1"/>
          </p:cNvSpPr>
          <p:nvPr>
            <p:ph type="body" sz="half" idx="2"/>
          </p:nvPr>
        </p:nvSpPr>
        <p:spPr>
          <a:xfrm>
            <a:off x="8484889" y="1933575"/>
            <a:ext cx="3185524" cy="3811588"/>
          </a:xfrm>
        </p:spPr>
        <p:txBody>
          <a:bodyPr lIns="0" tIns="0" rIns="0" bIns="0"/>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Picture Placeholder 13">
            <a:extLst>
              <a:ext uri="{FF2B5EF4-FFF2-40B4-BE49-F238E27FC236}">
                <a16:creationId xmlns:a16="http://schemas.microsoft.com/office/drawing/2014/main" id="{6FFC71A5-DBD5-4547-99C0-A3BE5FBA3A6B}"/>
              </a:ext>
            </a:extLst>
          </p:cNvPr>
          <p:cNvSpPr>
            <a:spLocks noGrp="1"/>
          </p:cNvSpPr>
          <p:nvPr>
            <p:ph type="pic" sz="quarter" idx="13"/>
          </p:nvPr>
        </p:nvSpPr>
        <p:spPr>
          <a:xfrm>
            <a:off x="0" y="0"/>
            <a:ext cx="8027894" cy="6027307"/>
          </a:xfrm>
        </p:spPr>
        <p:txBody>
          <a:bodyPr/>
          <a:lstStyle>
            <a:lvl1pPr algn="ctr">
              <a:defRPr>
                <a:solidFill>
                  <a:schemeClr val="accent3"/>
                </a:solidFill>
                <a:latin typeface="Arial" panose="020B0604020202020204" pitchFamily="34" charset="0"/>
                <a:cs typeface="Arial" panose="020B0604020202020204" pitchFamily="34" charset="0"/>
              </a:defRPr>
            </a:lvl1pPr>
          </a:lstStyle>
          <a:p>
            <a:endParaRPr lang="en-US"/>
          </a:p>
        </p:txBody>
      </p:sp>
      <p:sp>
        <p:nvSpPr>
          <p:cNvPr id="6" name="Footer Placeholder 4">
            <a:extLst>
              <a:ext uri="{FF2B5EF4-FFF2-40B4-BE49-F238E27FC236}">
                <a16:creationId xmlns:a16="http://schemas.microsoft.com/office/drawing/2014/main" id="{4BB93E73-C237-40ED-8F9A-F12882E146BF}"/>
              </a:ext>
            </a:extLst>
          </p:cNvPr>
          <p:cNvSpPr>
            <a:spLocks noGrp="1"/>
          </p:cNvSpPr>
          <p:nvPr>
            <p:ph type="ftr" sz="quarter" idx="3"/>
          </p:nvPr>
        </p:nvSpPr>
        <p:spPr>
          <a:xfrm>
            <a:off x="4038599" y="6333805"/>
            <a:ext cx="4114800" cy="365125"/>
          </a:xfrm>
          <a:prstGeom prst="rect">
            <a:avLst/>
          </a:prstGeom>
        </p:spPr>
        <p:txBody>
          <a:bodyPr vert="horz" lIns="91440" tIns="45720" rIns="91440" bIns="45720" rtlCol="0" anchor="ctr"/>
          <a:lstStyle>
            <a:lvl1pPr algn="ctr">
              <a:defRPr sz="1200">
                <a:solidFill>
                  <a:schemeClr val="accent3"/>
                </a:solidFill>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AC114D5-59FB-4063-9709-D7B8175F3D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2516" y="6173350"/>
            <a:ext cx="489600" cy="432000"/>
          </a:xfrm>
          <a:prstGeom prst="rect">
            <a:avLst/>
          </a:prstGeom>
        </p:spPr>
      </p:pic>
      <p:sp>
        <p:nvSpPr>
          <p:cNvPr id="8" name="Slide Number Placeholder 1">
            <a:extLst>
              <a:ext uri="{FF2B5EF4-FFF2-40B4-BE49-F238E27FC236}">
                <a16:creationId xmlns:a16="http://schemas.microsoft.com/office/drawing/2014/main" id="{879D0E19-F760-4945-BE4B-8425CEC6EBBE}"/>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latin typeface="Arial" panose="020B0604020202020204" pitchFamily="34" charset="0"/>
                <a:cs typeface="Arial" panose="020B0604020202020204" pitchFamily="34" charset="0"/>
              </a:rPr>
              <a:pPr algn="r"/>
              <a:t>‹#›</a:t>
            </a:fld>
            <a:endParaRPr lang="en-GB">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2357FF71-C546-49DA-BFFE-4851322339E8}"/>
              </a:ext>
            </a:extLst>
          </p:cNvPr>
          <p:cNvSpPr/>
          <p:nvPr userDrawn="1"/>
        </p:nvSpPr>
        <p:spPr>
          <a:xfrm>
            <a:off x="12048000" y="782320"/>
            <a:ext cx="144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02FE33B-CCEE-409E-882C-1EADAD49D2CE}"/>
              </a:ext>
            </a:extLst>
          </p:cNvPr>
          <p:cNvSpPr/>
          <p:nvPr userDrawn="1"/>
        </p:nvSpPr>
        <p:spPr>
          <a:xfrm>
            <a:off x="11903167" y="782320"/>
            <a:ext cx="72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5221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with Caption 1 image 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ED7F-074D-4046-A9E0-20978D2375CF}"/>
              </a:ext>
            </a:extLst>
          </p:cNvPr>
          <p:cNvSpPr>
            <a:spLocks noGrp="1"/>
          </p:cNvSpPr>
          <p:nvPr>
            <p:ph type="title" hasCustomPrompt="1"/>
          </p:nvPr>
        </p:nvSpPr>
        <p:spPr>
          <a:xfrm>
            <a:off x="8484889" y="333375"/>
            <a:ext cx="3185524" cy="1600200"/>
          </a:xfrm>
        </p:spPr>
        <p:txBody>
          <a:bodyPr lIns="0" tIns="0" rIns="0" bIns="0" anchor="ctr"/>
          <a:lstStyle>
            <a:lvl1pPr>
              <a:defRPr sz="3200"/>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837D0C82-6718-3047-A407-E2FCD909A84B}"/>
              </a:ext>
            </a:extLst>
          </p:cNvPr>
          <p:cNvSpPr>
            <a:spLocks noGrp="1"/>
          </p:cNvSpPr>
          <p:nvPr>
            <p:ph type="body" sz="half" idx="2"/>
          </p:nvPr>
        </p:nvSpPr>
        <p:spPr>
          <a:xfrm>
            <a:off x="8484889" y="1933575"/>
            <a:ext cx="3185524" cy="3811588"/>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Picture Placeholder 13">
            <a:extLst>
              <a:ext uri="{FF2B5EF4-FFF2-40B4-BE49-F238E27FC236}">
                <a16:creationId xmlns:a16="http://schemas.microsoft.com/office/drawing/2014/main" id="{6FFC71A5-DBD5-4547-99C0-A3BE5FBA3A6B}"/>
              </a:ext>
            </a:extLst>
          </p:cNvPr>
          <p:cNvSpPr>
            <a:spLocks noGrp="1"/>
          </p:cNvSpPr>
          <p:nvPr>
            <p:ph type="pic" sz="quarter" idx="13"/>
          </p:nvPr>
        </p:nvSpPr>
        <p:spPr>
          <a:xfrm>
            <a:off x="1400536" y="0"/>
            <a:ext cx="6627357" cy="5899639"/>
          </a:xfrm>
        </p:spPr>
        <p:txBody>
          <a:bodyPr/>
          <a:lstStyle>
            <a:lvl1pPr algn="ctr">
              <a:defRPr>
                <a:solidFill>
                  <a:schemeClr val="accent3"/>
                </a:solidFill>
              </a:defRPr>
            </a:lvl1pPr>
          </a:lstStyle>
          <a:p>
            <a:endParaRPr lang="en-US"/>
          </a:p>
        </p:txBody>
      </p:sp>
      <p:sp>
        <p:nvSpPr>
          <p:cNvPr id="6" name="Picture Placeholder 13">
            <a:extLst>
              <a:ext uri="{FF2B5EF4-FFF2-40B4-BE49-F238E27FC236}">
                <a16:creationId xmlns:a16="http://schemas.microsoft.com/office/drawing/2014/main" id="{36774F91-311A-0949-B9D9-0F418273DC9B}"/>
              </a:ext>
            </a:extLst>
          </p:cNvPr>
          <p:cNvSpPr>
            <a:spLocks noGrp="1"/>
          </p:cNvSpPr>
          <p:nvPr>
            <p:ph type="pic" sz="quarter" idx="14"/>
          </p:nvPr>
        </p:nvSpPr>
        <p:spPr>
          <a:xfrm>
            <a:off x="0" y="1"/>
            <a:ext cx="940800" cy="5899638"/>
          </a:xfrm>
        </p:spPr>
        <p:txBody>
          <a:bodyPr/>
          <a:lstStyle>
            <a:lvl1pPr algn="ctr">
              <a:defRPr>
                <a:solidFill>
                  <a:schemeClr val="accent3"/>
                </a:solidFill>
              </a:defRPr>
            </a:lvl1pPr>
          </a:lstStyle>
          <a:p>
            <a:endParaRPr lang="en-US"/>
          </a:p>
        </p:txBody>
      </p:sp>
      <p:sp>
        <p:nvSpPr>
          <p:cNvPr id="8" name="Footer Placeholder 4">
            <a:extLst>
              <a:ext uri="{FF2B5EF4-FFF2-40B4-BE49-F238E27FC236}">
                <a16:creationId xmlns:a16="http://schemas.microsoft.com/office/drawing/2014/main" id="{9D954192-DB75-47D7-8815-9ACD71CAB4CA}"/>
              </a:ext>
            </a:extLst>
          </p:cNvPr>
          <p:cNvSpPr>
            <a:spLocks noGrp="1"/>
          </p:cNvSpPr>
          <p:nvPr>
            <p:ph type="ftr" sz="quarter" idx="3"/>
          </p:nvPr>
        </p:nvSpPr>
        <p:spPr>
          <a:xfrm>
            <a:off x="4038599" y="6333805"/>
            <a:ext cx="4114800" cy="365125"/>
          </a:xfrm>
          <a:prstGeom prst="rect">
            <a:avLst/>
          </a:prstGeom>
        </p:spPr>
        <p:txBody>
          <a:bodyPr vert="horz" lIns="91440" tIns="45720" rIns="91440" bIns="45720" rtlCol="0" anchor="ctr"/>
          <a:lstStyle>
            <a:lvl1pPr algn="ctr">
              <a:defRPr sz="1200">
                <a:solidFill>
                  <a:schemeClr val="accent3"/>
                </a:solidFill>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3A83515-26FA-412C-94DF-1D126D91DC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2516" y="6173350"/>
            <a:ext cx="489600" cy="432000"/>
          </a:xfrm>
          <a:prstGeom prst="rect">
            <a:avLst/>
          </a:prstGeom>
        </p:spPr>
      </p:pic>
      <p:sp>
        <p:nvSpPr>
          <p:cNvPr id="10" name="Slide Number Placeholder 1">
            <a:extLst>
              <a:ext uri="{FF2B5EF4-FFF2-40B4-BE49-F238E27FC236}">
                <a16:creationId xmlns:a16="http://schemas.microsoft.com/office/drawing/2014/main" id="{B7B4CB15-5B69-4946-8359-6E4AD4B2804E}"/>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latin typeface="Arial" panose="020B0604020202020204" pitchFamily="34" charset="0"/>
                <a:cs typeface="Arial" panose="020B0604020202020204" pitchFamily="34" charset="0"/>
              </a:rPr>
              <a:pPr algn="r"/>
              <a:t>‹#›</a:t>
            </a:fld>
            <a:endParaRPr lang="en-GB">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FECF4BDC-16C3-48BA-9CDA-8436763A91BD}"/>
              </a:ext>
            </a:extLst>
          </p:cNvPr>
          <p:cNvSpPr/>
          <p:nvPr userDrawn="1"/>
        </p:nvSpPr>
        <p:spPr>
          <a:xfrm>
            <a:off x="12048000" y="782320"/>
            <a:ext cx="144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10B05F-BA92-4926-BD41-0C7BC01007ED}"/>
              </a:ext>
            </a:extLst>
          </p:cNvPr>
          <p:cNvSpPr/>
          <p:nvPr userDrawn="1"/>
        </p:nvSpPr>
        <p:spPr>
          <a:xfrm>
            <a:off x="11903167" y="782320"/>
            <a:ext cx="72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050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2"/>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7CBB8D1C-DB07-0A4D-A1F8-B3DD2E32F34F}"/>
              </a:ext>
            </a:extLst>
          </p:cNvPr>
          <p:cNvSpPr>
            <a:spLocks noGrp="1"/>
          </p:cNvSpPr>
          <p:nvPr>
            <p:ph type="pic" sz="quarter" idx="11"/>
          </p:nvPr>
        </p:nvSpPr>
        <p:spPr>
          <a:xfrm>
            <a:off x="4153320" y="0"/>
            <a:ext cx="5206580" cy="6524624"/>
          </a:xfrm>
        </p:spPr>
        <p:txBody>
          <a:bodyPr/>
          <a:lstStyle>
            <a:lvl1pPr algn="ctr">
              <a:defRPr>
                <a:solidFill>
                  <a:schemeClr val="bg1"/>
                </a:solidFill>
                <a:latin typeface="Arial" panose="020B0604020202020204" pitchFamily="34" charset="0"/>
                <a:cs typeface="Arial" panose="020B0604020202020204" pitchFamily="34" charset="0"/>
              </a:defRPr>
            </a:lvl1pPr>
          </a:lstStyle>
          <a:p>
            <a:endParaRPr lang="en-US"/>
          </a:p>
        </p:txBody>
      </p:sp>
      <p:sp>
        <p:nvSpPr>
          <p:cNvPr id="16" name="Picture Placeholder 15">
            <a:extLst>
              <a:ext uri="{FF2B5EF4-FFF2-40B4-BE49-F238E27FC236}">
                <a16:creationId xmlns:a16="http://schemas.microsoft.com/office/drawing/2014/main" id="{E1200EAD-8B32-1645-A56F-DE7DAF51EAB7}"/>
              </a:ext>
            </a:extLst>
          </p:cNvPr>
          <p:cNvSpPr>
            <a:spLocks noGrp="1"/>
          </p:cNvSpPr>
          <p:nvPr>
            <p:ph type="pic" sz="quarter" idx="12"/>
          </p:nvPr>
        </p:nvSpPr>
        <p:spPr>
          <a:xfrm>
            <a:off x="9827681" y="0"/>
            <a:ext cx="2364319" cy="6524624"/>
          </a:xfrm>
        </p:spPr>
        <p:txBody>
          <a:bodyPr/>
          <a:lstStyle>
            <a:lvl1pPr algn="ctr">
              <a:defRPr>
                <a:solidFill>
                  <a:schemeClr val="bg1"/>
                </a:solidFill>
                <a:latin typeface="Arial" panose="020B0604020202020204" pitchFamily="34" charset="0"/>
                <a:cs typeface="Arial" panose="020B0604020202020204" pitchFamily="34" charset="0"/>
              </a:defRPr>
            </a:lvl1pPr>
          </a:lstStyle>
          <a:p>
            <a:endParaRPr lang="en-US"/>
          </a:p>
        </p:txBody>
      </p:sp>
      <p:sp>
        <p:nvSpPr>
          <p:cNvPr id="2" name="Title 1">
            <a:extLst>
              <a:ext uri="{FF2B5EF4-FFF2-40B4-BE49-F238E27FC236}">
                <a16:creationId xmlns:a16="http://schemas.microsoft.com/office/drawing/2014/main" id="{ED95094C-8B3C-ED4C-9310-EA2679764641}"/>
              </a:ext>
            </a:extLst>
          </p:cNvPr>
          <p:cNvSpPr>
            <a:spLocks noGrp="1"/>
          </p:cNvSpPr>
          <p:nvPr userDrawn="1">
            <p:ph type="ctrTitle" hasCustomPrompt="1"/>
          </p:nvPr>
        </p:nvSpPr>
        <p:spPr>
          <a:xfrm>
            <a:off x="515938" y="1984375"/>
            <a:ext cx="5580062" cy="2387600"/>
          </a:xfrm>
        </p:spPr>
        <p:txBody>
          <a:bodyPr lIns="0" tIns="0" rIns="0" bIns="0" anchor="b"/>
          <a:lstStyle>
            <a:lvl1pPr algn="l">
              <a:lnSpc>
                <a:spcPct val="80000"/>
              </a:lnSpc>
              <a:defRPr sz="600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52E26EB0-5739-9941-BE62-01EE4D0FB958}"/>
              </a:ext>
            </a:extLst>
          </p:cNvPr>
          <p:cNvSpPr>
            <a:spLocks noGrp="1"/>
          </p:cNvSpPr>
          <p:nvPr userDrawn="1">
            <p:ph type="subTitle" idx="1"/>
          </p:nvPr>
        </p:nvSpPr>
        <p:spPr>
          <a:xfrm>
            <a:off x="515938" y="4531658"/>
            <a:ext cx="5580062" cy="1588153"/>
          </a:xfrm>
        </p:spPr>
        <p:txBody>
          <a:bodyPr lIns="0" tIns="0" rIns="0" bIns="0"/>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9" name="Picture 8">
            <a:extLst>
              <a:ext uri="{FF2B5EF4-FFF2-40B4-BE49-F238E27FC236}">
                <a16:creationId xmlns:a16="http://schemas.microsoft.com/office/drawing/2014/main" id="{4083C10C-BB44-5E49-BF70-C92992F7F3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392580"/>
            <a:ext cx="2743200" cy="599607"/>
          </a:xfrm>
          <a:prstGeom prst="rect">
            <a:avLst/>
          </a:prstGeom>
        </p:spPr>
      </p:pic>
      <p:sp>
        <p:nvSpPr>
          <p:cNvPr id="11" name="Date Placeholder 3">
            <a:extLst>
              <a:ext uri="{FF2B5EF4-FFF2-40B4-BE49-F238E27FC236}">
                <a16:creationId xmlns:a16="http://schemas.microsoft.com/office/drawing/2014/main" id="{159190CC-53D1-8E4D-AEAE-BAF3519B1038}"/>
              </a:ext>
            </a:extLst>
          </p:cNvPr>
          <p:cNvSpPr>
            <a:spLocks noGrp="1"/>
          </p:cNvSpPr>
          <p:nvPr>
            <p:ph type="dt" sz="half" idx="10"/>
          </p:nvPr>
        </p:nvSpPr>
        <p:spPr>
          <a:xfrm>
            <a:off x="515938" y="6159500"/>
            <a:ext cx="2743200" cy="365125"/>
          </a:xfrm>
          <a:prstGeom prst="rect">
            <a:avLst/>
          </a:prstGeom>
        </p:spPr>
        <p:txBody>
          <a:bodyPr lIns="0" tIns="0" rIns="0" bIns="0" anchor="b"/>
          <a:lstStyle>
            <a:lvl1pPr>
              <a:defRPr sz="1400">
                <a:solidFill>
                  <a:schemeClr val="bg1"/>
                </a:solidFill>
                <a:latin typeface="Arial" panose="020B0604020202020204" pitchFamily="34" charset="0"/>
                <a:cs typeface="Arial" panose="020B0604020202020204" pitchFamily="34" charset="0"/>
              </a:defRPr>
            </a:lvl1pPr>
          </a:lstStyle>
          <a:p>
            <a:fld id="{6269DF6D-5640-664A-9A7D-84E8AD328290}" type="datetime4">
              <a:rPr lang="en-GB" smtClean="0"/>
              <a:pPr/>
              <a:t>4 June 2021</a:t>
            </a:fld>
            <a:endParaRPr lang="en-US" sz="1400"/>
          </a:p>
        </p:txBody>
      </p:sp>
    </p:spTree>
    <p:extLst>
      <p:ext uri="{BB962C8B-B14F-4D97-AF65-F5344CB8AC3E}">
        <p14:creationId xmlns:p14="http://schemas.microsoft.com/office/powerpoint/2010/main" val="1473804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2 image 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ED7F-074D-4046-A9E0-20978D2375CF}"/>
              </a:ext>
            </a:extLst>
          </p:cNvPr>
          <p:cNvSpPr>
            <a:spLocks noGrp="1"/>
          </p:cNvSpPr>
          <p:nvPr>
            <p:ph type="title" hasCustomPrompt="1"/>
          </p:nvPr>
        </p:nvSpPr>
        <p:spPr>
          <a:xfrm>
            <a:off x="8484889" y="333375"/>
            <a:ext cx="3185524" cy="1600200"/>
          </a:xfrm>
        </p:spPr>
        <p:txBody>
          <a:bodyPr lIns="0" tIns="0" rIns="0" bIns="0" anchor="ctr"/>
          <a:lstStyle>
            <a:lvl1pPr>
              <a:defRPr sz="3200">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837D0C82-6718-3047-A407-E2FCD909A84B}"/>
              </a:ext>
            </a:extLst>
          </p:cNvPr>
          <p:cNvSpPr>
            <a:spLocks noGrp="1"/>
          </p:cNvSpPr>
          <p:nvPr>
            <p:ph type="body" sz="half" idx="2"/>
          </p:nvPr>
        </p:nvSpPr>
        <p:spPr>
          <a:xfrm>
            <a:off x="8484889" y="1933575"/>
            <a:ext cx="3185524" cy="3811588"/>
          </a:xfrm>
        </p:spPr>
        <p:txBody>
          <a:bodyPr lIns="0" tIns="0" rIns="0" bIns="0"/>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Picture Placeholder 13">
            <a:extLst>
              <a:ext uri="{FF2B5EF4-FFF2-40B4-BE49-F238E27FC236}">
                <a16:creationId xmlns:a16="http://schemas.microsoft.com/office/drawing/2014/main" id="{6FFC71A5-DBD5-4547-99C0-A3BE5FBA3A6B}"/>
              </a:ext>
            </a:extLst>
          </p:cNvPr>
          <p:cNvSpPr>
            <a:spLocks noGrp="1"/>
          </p:cNvSpPr>
          <p:nvPr>
            <p:ph type="pic" sz="quarter" idx="13" hasCustomPrompt="1"/>
          </p:nvPr>
        </p:nvSpPr>
        <p:spPr>
          <a:xfrm>
            <a:off x="2821314" y="1"/>
            <a:ext cx="5206580" cy="5899638"/>
          </a:xfrm>
        </p:spPr>
        <p:txBody>
          <a:bodyPr/>
          <a:lstStyle>
            <a:lvl1pPr algn="ctr">
              <a:defRPr>
                <a:solidFill>
                  <a:schemeClr val="accent3"/>
                </a:solidFill>
              </a:defRPr>
            </a:lvl1pPr>
          </a:lstStyle>
          <a:p>
            <a:r>
              <a:rPr lang="en-US"/>
              <a:t>Picture</a:t>
            </a:r>
          </a:p>
        </p:txBody>
      </p:sp>
      <p:sp>
        <p:nvSpPr>
          <p:cNvPr id="12" name="Picture Placeholder 15">
            <a:extLst>
              <a:ext uri="{FF2B5EF4-FFF2-40B4-BE49-F238E27FC236}">
                <a16:creationId xmlns:a16="http://schemas.microsoft.com/office/drawing/2014/main" id="{9DEDB884-89C5-7D48-9C41-40FB72695EB6}"/>
              </a:ext>
            </a:extLst>
          </p:cNvPr>
          <p:cNvSpPr>
            <a:spLocks noGrp="1"/>
          </p:cNvSpPr>
          <p:nvPr>
            <p:ph type="pic" sz="quarter" idx="14"/>
          </p:nvPr>
        </p:nvSpPr>
        <p:spPr>
          <a:xfrm>
            <a:off x="0" y="1"/>
            <a:ext cx="2364319" cy="5899638"/>
          </a:xfrm>
        </p:spPr>
        <p:txBody>
          <a:bodyPr/>
          <a:lstStyle>
            <a:lvl1pPr algn="ctr">
              <a:defRPr>
                <a:solidFill>
                  <a:schemeClr val="accent3"/>
                </a:solidFill>
                <a:latin typeface="Arial" panose="020B0604020202020204" pitchFamily="34" charset="0"/>
                <a:cs typeface="Arial" panose="020B0604020202020204" pitchFamily="34" charset="0"/>
              </a:defRPr>
            </a:lvl1pPr>
          </a:lstStyle>
          <a:p>
            <a:endParaRPr lang="en-US"/>
          </a:p>
        </p:txBody>
      </p:sp>
      <p:sp>
        <p:nvSpPr>
          <p:cNvPr id="8" name="Footer Placeholder 4">
            <a:extLst>
              <a:ext uri="{FF2B5EF4-FFF2-40B4-BE49-F238E27FC236}">
                <a16:creationId xmlns:a16="http://schemas.microsoft.com/office/drawing/2014/main" id="{4DC9A9E6-5216-4C59-8D12-11E4023A22EE}"/>
              </a:ext>
            </a:extLst>
          </p:cNvPr>
          <p:cNvSpPr>
            <a:spLocks noGrp="1"/>
          </p:cNvSpPr>
          <p:nvPr>
            <p:ph type="ftr" sz="quarter" idx="3"/>
          </p:nvPr>
        </p:nvSpPr>
        <p:spPr>
          <a:xfrm>
            <a:off x="4038599" y="6333805"/>
            <a:ext cx="4114800" cy="365125"/>
          </a:xfrm>
          <a:prstGeom prst="rect">
            <a:avLst/>
          </a:prstGeom>
        </p:spPr>
        <p:txBody>
          <a:bodyPr vert="horz" lIns="91440" tIns="45720" rIns="91440" bIns="45720" rtlCol="0" anchor="ctr"/>
          <a:lstStyle>
            <a:lvl1pPr algn="ctr">
              <a:defRPr sz="1200">
                <a:solidFill>
                  <a:schemeClr val="accent3"/>
                </a:solidFill>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A2398D3-9F97-4B14-A24B-2B074C3950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2516" y="6173350"/>
            <a:ext cx="489600" cy="432000"/>
          </a:xfrm>
          <a:prstGeom prst="rect">
            <a:avLst/>
          </a:prstGeom>
        </p:spPr>
      </p:pic>
      <p:sp>
        <p:nvSpPr>
          <p:cNvPr id="10" name="Slide Number Placeholder 1">
            <a:extLst>
              <a:ext uri="{FF2B5EF4-FFF2-40B4-BE49-F238E27FC236}">
                <a16:creationId xmlns:a16="http://schemas.microsoft.com/office/drawing/2014/main" id="{B05F92E4-AADD-4E73-B9A0-A9AC010D7ABA}"/>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latin typeface="Arial" panose="020B0604020202020204" pitchFamily="34" charset="0"/>
                <a:cs typeface="Arial" panose="020B0604020202020204" pitchFamily="34" charset="0"/>
              </a:rPr>
              <a:pPr algn="r"/>
              <a:t>‹#›</a:t>
            </a:fld>
            <a:endParaRPr lang="en-GB">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0E48E35C-4B9D-4EBD-B928-CC717F2300C1}"/>
              </a:ext>
            </a:extLst>
          </p:cNvPr>
          <p:cNvSpPr/>
          <p:nvPr userDrawn="1"/>
        </p:nvSpPr>
        <p:spPr>
          <a:xfrm>
            <a:off x="12048000" y="782320"/>
            <a:ext cx="144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B5A963-FEA9-46F4-9884-9124A739D833}"/>
              </a:ext>
            </a:extLst>
          </p:cNvPr>
          <p:cNvSpPr/>
          <p:nvPr userDrawn="1"/>
        </p:nvSpPr>
        <p:spPr>
          <a:xfrm>
            <a:off x="11903167" y="782320"/>
            <a:ext cx="72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939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3 image 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ED7F-074D-4046-A9E0-20978D2375CF}"/>
              </a:ext>
            </a:extLst>
          </p:cNvPr>
          <p:cNvSpPr>
            <a:spLocks noGrp="1"/>
          </p:cNvSpPr>
          <p:nvPr>
            <p:ph type="title" hasCustomPrompt="1"/>
          </p:nvPr>
        </p:nvSpPr>
        <p:spPr>
          <a:xfrm>
            <a:off x="8491491" y="333375"/>
            <a:ext cx="3184572" cy="1600200"/>
          </a:xfrm>
        </p:spPr>
        <p:txBody>
          <a:bodyPr lIns="0" tIns="0" rIns="0" bIns="0" anchor="ctr"/>
          <a:lstStyle>
            <a:lvl1pPr>
              <a:defRPr sz="3200">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837D0C82-6718-3047-A407-E2FCD909A84B}"/>
              </a:ext>
            </a:extLst>
          </p:cNvPr>
          <p:cNvSpPr>
            <a:spLocks noGrp="1"/>
          </p:cNvSpPr>
          <p:nvPr>
            <p:ph type="body" sz="half" idx="2"/>
          </p:nvPr>
        </p:nvSpPr>
        <p:spPr>
          <a:xfrm>
            <a:off x="8491491" y="1933575"/>
            <a:ext cx="3184572" cy="3811588"/>
          </a:xfrm>
        </p:spPr>
        <p:txBody>
          <a:bodyPr lIns="0" tIns="0" rIns="0" bIns="0"/>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Picture Placeholder 13">
            <a:extLst>
              <a:ext uri="{FF2B5EF4-FFF2-40B4-BE49-F238E27FC236}">
                <a16:creationId xmlns:a16="http://schemas.microsoft.com/office/drawing/2014/main" id="{6FFC71A5-DBD5-4547-99C0-A3BE5FBA3A6B}"/>
              </a:ext>
            </a:extLst>
          </p:cNvPr>
          <p:cNvSpPr>
            <a:spLocks noGrp="1"/>
          </p:cNvSpPr>
          <p:nvPr>
            <p:ph type="pic" sz="quarter" idx="13"/>
          </p:nvPr>
        </p:nvSpPr>
        <p:spPr>
          <a:xfrm>
            <a:off x="2827914" y="0"/>
            <a:ext cx="5206580" cy="3429000"/>
          </a:xfrm>
        </p:spPr>
        <p:txBody>
          <a:bodyPr/>
          <a:lstStyle>
            <a:lvl1pPr algn="ctr">
              <a:defRPr>
                <a:solidFill>
                  <a:schemeClr val="accent3"/>
                </a:solidFill>
                <a:latin typeface="Arial" panose="020B0604020202020204" pitchFamily="34" charset="0"/>
                <a:cs typeface="Arial" panose="020B0604020202020204" pitchFamily="34" charset="0"/>
              </a:defRPr>
            </a:lvl1pPr>
          </a:lstStyle>
          <a:p>
            <a:endParaRPr lang="en-US"/>
          </a:p>
        </p:txBody>
      </p:sp>
      <p:sp>
        <p:nvSpPr>
          <p:cNvPr id="12" name="Picture Placeholder 15">
            <a:extLst>
              <a:ext uri="{FF2B5EF4-FFF2-40B4-BE49-F238E27FC236}">
                <a16:creationId xmlns:a16="http://schemas.microsoft.com/office/drawing/2014/main" id="{9DEDB884-89C5-7D48-9C41-40FB72695EB6}"/>
              </a:ext>
            </a:extLst>
          </p:cNvPr>
          <p:cNvSpPr>
            <a:spLocks noGrp="1"/>
          </p:cNvSpPr>
          <p:nvPr>
            <p:ph type="pic" sz="quarter" idx="14"/>
          </p:nvPr>
        </p:nvSpPr>
        <p:spPr>
          <a:xfrm>
            <a:off x="0" y="0"/>
            <a:ext cx="2364319" cy="5926015"/>
          </a:xfrm>
        </p:spPr>
        <p:txBody>
          <a:bodyPr/>
          <a:lstStyle>
            <a:lvl1pPr algn="ctr">
              <a:defRPr>
                <a:solidFill>
                  <a:schemeClr val="accent3"/>
                </a:solidFill>
                <a:latin typeface="Arial" panose="020B0604020202020204" pitchFamily="34" charset="0"/>
                <a:cs typeface="Arial" panose="020B0604020202020204" pitchFamily="34" charset="0"/>
              </a:defRPr>
            </a:lvl1pPr>
          </a:lstStyle>
          <a:p>
            <a:endParaRPr lang="en-US"/>
          </a:p>
        </p:txBody>
      </p:sp>
      <p:sp>
        <p:nvSpPr>
          <p:cNvPr id="7" name="Picture Placeholder 13">
            <a:extLst>
              <a:ext uri="{FF2B5EF4-FFF2-40B4-BE49-F238E27FC236}">
                <a16:creationId xmlns:a16="http://schemas.microsoft.com/office/drawing/2014/main" id="{ECE87314-E256-2E42-958F-BFCE0AEEBFBD}"/>
              </a:ext>
            </a:extLst>
          </p:cNvPr>
          <p:cNvSpPr>
            <a:spLocks noGrp="1"/>
          </p:cNvSpPr>
          <p:nvPr>
            <p:ph type="pic" sz="quarter" idx="15"/>
          </p:nvPr>
        </p:nvSpPr>
        <p:spPr>
          <a:xfrm>
            <a:off x="2827914" y="3892596"/>
            <a:ext cx="5206580" cy="2033420"/>
          </a:xfrm>
        </p:spPr>
        <p:txBody>
          <a:bodyPr/>
          <a:lstStyle>
            <a:lvl1pPr algn="ctr">
              <a:defRPr>
                <a:solidFill>
                  <a:schemeClr val="accent3"/>
                </a:solidFill>
                <a:latin typeface="Arial" panose="020B0604020202020204" pitchFamily="34" charset="0"/>
                <a:cs typeface="Arial" panose="020B0604020202020204" pitchFamily="34" charset="0"/>
              </a:defRPr>
            </a:lvl1pPr>
          </a:lstStyle>
          <a:p>
            <a:endParaRPr lang="en-US"/>
          </a:p>
        </p:txBody>
      </p:sp>
      <p:sp>
        <p:nvSpPr>
          <p:cNvPr id="9" name="Footer Placeholder 4">
            <a:extLst>
              <a:ext uri="{FF2B5EF4-FFF2-40B4-BE49-F238E27FC236}">
                <a16:creationId xmlns:a16="http://schemas.microsoft.com/office/drawing/2014/main" id="{4E8BDFB2-C608-45BD-8F97-E8FD5FCAE449}"/>
              </a:ext>
            </a:extLst>
          </p:cNvPr>
          <p:cNvSpPr>
            <a:spLocks noGrp="1"/>
          </p:cNvSpPr>
          <p:nvPr>
            <p:ph type="ftr" sz="quarter" idx="3"/>
          </p:nvPr>
        </p:nvSpPr>
        <p:spPr>
          <a:xfrm>
            <a:off x="4038599" y="6333805"/>
            <a:ext cx="4114800" cy="365125"/>
          </a:xfrm>
          <a:prstGeom prst="rect">
            <a:avLst/>
          </a:prstGeom>
        </p:spPr>
        <p:txBody>
          <a:bodyPr vert="horz" lIns="91440" tIns="45720" rIns="91440" bIns="45720" rtlCol="0" anchor="ctr"/>
          <a:lstStyle>
            <a:lvl1pPr algn="ctr">
              <a:defRPr sz="1200">
                <a:solidFill>
                  <a:schemeClr val="accent3"/>
                </a:solidFill>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5747936-9E98-4FBB-A371-5297C37DDE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2516" y="6173350"/>
            <a:ext cx="489600" cy="432000"/>
          </a:xfrm>
          <a:prstGeom prst="rect">
            <a:avLst/>
          </a:prstGeom>
        </p:spPr>
      </p:pic>
      <p:sp>
        <p:nvSpPr>
          <p:cNvPr id="13" name="Slide Number Placeholder 1">
            <a:extLst>
              <a:ext uri="{FF2B5EF4-FFF2-40B4-BE49-F238E27FC236}">
                <a16:creationId xmlns:a16="http://schemas.microsoft.com/office/drawing/2014/main" id="{DEE80BE0-4493-4767-81E2-84CE28B38A2B}"/>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latin typeface="Arial" panose="020B0604020202020204" pitchFamily="34" charset="0"/>
                <a:cs typeface="Arial" panose="020B0604020202020204" pitchFamily="34" charset="0"/>
              </a:rPr>
              <a:pPr algn="r"/>
              <a:t>‹#›</a:t>
            </a:fld>
            <a:endParaRPr lang="en-GB">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EFBAE31F-5FEF-406C-8101-4E938C3D2747}"/>
              </a:ext>
            </a:extLst>
          </p:cNvPr>
          <p:cNvSpPr/>
          <p:nvPr userDrawn="1"/>
        </p:nvSpPr>
        <p:spPr>
          <a:xfrm>
            <a:off x="12048000" y="782320"/>
            <a:ext cx="144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936B477-2B1F-4399-89D5-853BB3E8D5BC}"/>
              </a:ext>
            </a:extLst>
          </p:cNvPr>
          <p:cNvSpPr/>
          <p:nvPr userDrawn="1"/>
        </p:nvSpPr>
        <p:spPr>
          <a:xfrm>
            <a:off x="11903167" y="782320"/>
            <a:ext cx="72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6493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2 image 2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ED7F-074D-4046-A9E0-20978D2375CF}"/>
              </a:ext>
            </a:extLst>
          </p:cNvPr>
          <p:cNvSpPr>
            <a:spLocks noGrp="1"/>
          </p:cNvSpPr>
          <p:nvPr>
            <p:ph type="title" hasCustomPrompt="1"/>
          </p:nvPr>
        </p:nvSpPr>
        <p:spPr>
          <a:xfrm>
            <a:off x="6532563" y="333375"/>
            <a:ext cx="5143357" cy="1600200"/>
          </a:xfrm>
        </p:spPr>
        <p:txBody>
          <a:bodyPr lIns="0" tIns="0" rIns="0" bIns="0" anchor="ctr"/>
          <a:lstStyle>
            <a:lvl1pPr>
              <a:defRPr sz="3200">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1" name="Picture Placeholder 13">
            <a:extLst>
              <a:ext uri="{FF2B5EF4-FFF2-40B4-BE49-F238E27FC236}">
                <a16:creationId xmlns:a16="http://schemas.microsoft.com/office/drawing/2014/main" id="{6FFC71A5-DBD5-4547-99C0-A3BE5FBA3A6B}"/>
              </a:ext>
            </a:extLst>
          </p:cNvPr>
          <p:cNvSpPr>
            <a:spLocks noGrp="1"/>
          </p:cNvSpPr>
          <p:nvPr>
            <p:ph type="pic" sz="quarter" idx="13"/>
          </p:nvPr>
        </p:nvSpPr>
        <p:spPr>
          <a:xfrm>
            <a:off x="-4483" y="0"/>
            <a:ext cx="2808521" cy="5889812"/>
          </a:xfrm>
        </p:spPr>
        <p:txBody>
          <a:bodyPr/>
          <a:lstStyle>
            <a:lvl1pPr algn="ctr">
              <a:defRPr>
                <a:solidFill>
                  <a:schemeClr val="accent3"/>
                </a:solidFill>
                <a:latin typeface="Arial" panose="020B0604020202020204" pitchFamily="34" charset="0"/>
                <a:cs typeface="Arial" panose="020B0604020202020204" pitchFamily="34" charset="0"/>
              </a:defRPr>
            </a:lvl1pPr>
          </a:lstStyle>
          <a:p>
            <a:endParaRPr lang="en-US"/>
          </a:p>
        </p:txBody>
      </p:sp>
      <p:sp>
        <p:nvSpPr>
          <p:cNvPr id="12" name="Picture Placeholder 15">
            <a:extLst>
              <a:ext uri="{FF2B5EF4-FFF2-40B4-BE49-F238E27FC236}">
                <a16:creationId xmlns:a16="http://schemas.microsoft.com/office/drawing/2014/main" id="{9DEDB884-89C5-7D48-9C41-40FB72695EB6}"/>
              </a:ext>
            </a:extLst>
          </p:cNvPr>
          <p:cNvSpPr>
            <a:spLocks noGrp="1"/>
          </p:cNvSpPr>
          <p:nvPr>
            <p:ph type="pic" sz="quarter" idx="14"/>
          </p:nvPr>
        </p:nvSpPr>
        <p:spPr>
          <a:xfrm>
            <a:off x="3267635" y="0"/>
            <a:ext cx="2808521" cy="5889812"/>
          </a:xfrm>
        </p:spPr>
        <p:txBody>
          <a:bodyPr/>
          <a:lstStyle>
            <a:lvl1pPr algn="ctr">
              <a:defRPr>
                <a:solidFill>
                  <a:schemeClr val="accent3"/>
                </a:solidFill>
                <a:latin typeface="Arial" panose="020B0604020202020204" pitchFamily="34" charset="0"/>
                <a:cs typeface="Arial" panose="020B0604020202020204" pitchFamily="34" charset="0"/>
              </a:defRPr>
            </a:lvl1pPr>
          </a:lstStyle>
          <a:p>
            <a:endParaRPr lang="en-US"/>
          </a:p>
        </p:txBody>
      </p:sp>
      <p:sp>
        <p:nvSpPr>
          <p:cNvPr id="7" name="Text Placeholder 6">
            <a:extLst>
              <a:ext uri="{FF2B5EF4-FFF2-40B4-BE49-F238E27FC236}">
                <a16:creationId xmlns:a16="http://schemas.microsoft.com/office/drawing/2014/main" id="{E5EDD61B-8D76-E849-8763-D82055D19BCA}"/>
              </a:ext>
            </a:extLst>
          </p:cNvPr>
          <p:cNvSpPr>
            <a:spLocks noGrp="1"/>
          </p:cNvSpPr>
          <p:nvPr>
            <p:ph type="body" sz="quarter" idx="15"/>
          </p:nvPr>
        </p:nvSpPr>
        <p:spPr>
          <a:xfrm>
            <a:off x="6532563" y="2108387"/>
            <a:ext cx="5143500" cy="3781425"/>
          </a:xfrm>
        </p:spPr>
        <p:txBody>
          <a:bodyPr lIns="0" rIns="0"/>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A73ED0B6-1B0C-40DB-A68A-29F7D91A126A}"/>
              </a:ext>
            </a:extLst>
          </p:cNvPr>
          <p:cNvSpPr>
            <a:spLocks noGrp="1"/>
          </p:cNvSpPr>
          <p:nvPr>
            <p:ph type="ftr" sz="quarter" idx="3"/>
          </p:nvPr>
        </p:nvSpPr>
        <p:spPr>
          <a:xfrm>
            <a:off x="4038599" y="6333805"/>
            <a:ext cx="4114800" cy="365125"/>
          </a:xfrm>
          <a:prstGeom prst="rect">
            <a:avLst/>
          </a:prstGeom>
        </p:spPr>
        <p:txBody>
          <a:bodyPr vert="horz" lIns="91440" tIns="45720" rIns="91440" bIns="45720" rtlCol="0" anchor="ctr"/>
          <a:lstStyle>
            <a:lvl1pPr algn="ctr">
              <a:defRPr sz="1200">
                <a:solidFill>
                  <a:schemeClr val="accent3"/>
                </a:solidFill>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9280DC89-440E-4D43-AACF-458BC7A074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2516" y="6173350"/>
            <a:ext cx="489600" cy="432000"/>
          </a:xfrm>
          <a:prstGeom prst="rect">
            <a:avLst/>
          </a:prstGeom>
        </p:spPr>
      </p:pic>
      <p:sp>
        <p:nvSpPr>
          <p:cNvPr id="13" name="Slide Number Placeholder 1">
            <a:extLst>
              <a:ext uri="{FF2B5EF4-FFF2-40B4-BE49-F238E27FC236}">
                <a16:creationId xmlns:a16="http://schemas.microsoft.com/office/drawing/2014/main" id="{262BB7E0-5875-4CC1-A210-2F73096C5B7E}"/>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latin typeface="Arial" panose="020B0604020202020204" pitchFamily="34" charset="0"/>
                <a:cs typeface="Arial" panose="020B0604020202020204" pitchFamily="34" charset="0"/>
              </a:rPr>
              <a:pPr algn="r"/>
              <a:t>‹#›</a:t>
            </a:fld>
            <a:endParaRPr lang="en-GB">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6C5783F6-D608-4EE9-866E-B81BDD1C5E8C}"/>
              </a:ext>
            </a:extLst>
          </p:cNvPr>
          <p:cNvSpPr/>
          <p:nvPr userDrawn="1"/>
        </p:nvSpPr>
        <p:spPr>
          <a:xfrm>
            <a:off x="12048000" y="782320"/>
            <a:ext cx="144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C88C505-3A7E-44A2-B187-69A3E96BB31B}"/>
              </a:ext>
            </a:extLst>
          </p:cNvPr>
          <p:cNvSpPr/>
          <p:nvPr userDrawn="1"/>
        </p:nvSpPr>
        <p:spPr>
          <a:xfrm>
            <a:off x="11903167" y="782320"/>
            <a:ext cx="72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6062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vider 1">
    <p:bg>
      <p:bgPr>
        <a:solidFill>
          <a:schemeClr val="accent4"/>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634148-29B4-EE43-9FC4-6BC3CA33FD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173349"/>
            <a:ext cx="489600" cy="432001"/>
          </a:xfrm>
          <a:prstGeom prst="rect">
            <a:avLst/>
          </a:prstGeom>
        </p:spPr>
      </p:pic>
      <p:sp>
        <p:nvSpPr>
          <p:cNvPr id="6" name="Title 1">
            <a:extLst>
              <a:ext uri="{FF2B5EF4-FFF2-40B4-BE49-F238E27FC236}">
                <a16:creationId xmlns:a16="http://schemas.microsoft.com/office/drawing/2014/main" id="{284F18D4-ED1E-9F4E-9BA8-ED533AE5C33F}"/>
              </a:ext>
            </a:extLst>
          </p:cNvPr>
          <p:cNvSpPr>
            <a:spLocks noGrp="1"/>
          </p:cNvSpPr>
          <p:nvPr>
            <p:ph type="ctrTitle" hasCustomPrompt="1"/>
          </p:nvPr>
        </p:nvSpPr>
        <p:spPr>
          <a:xfrm>
            <a:off x="515938" y="1984375"/>
            <a:ext cx="5143358" cy="2387600"/>
          </a:xfrm>
        </p:spPr>
        <p:txBody>
          <a:bodyPr lIns="0" tIns="0" rIns="0" bIns="0" anchor="b">
            <a:noAutofit/>
          </a:bodyPr>
          <a:lstStyle>
            <a:lvl1pPr algn="l">
              <a:lnSpc>
                <a:spcPct val="80000"/>
              </a:lnSpc>
              <a:defRPr sz="540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7" name="Subtitle 2">
            <a:extLst>
              <a:ext uri="{FF2B5EF4-FFF2-40B4-BE49-F238E27FC236}">
                <a16:creationId xmlns:a16="http://schemas.microsoft.com/office/drawing/2014/main" id="{873B2538-BB98-7643-82AC-B769454FBB57}"/>
              </a:ext>
            </a:extLst>
          </p:cNvPr>
          <p:cNvSpPr>
            <a:spLocks noGrp="1"/>
          </p:cNvSpPr>
          <p:nvPr>
            <p:ph type="subTitle" idx="1"/>
          </p:nvPr>
        </p:nvSpPr>
        <p:spPr>
          <a:xfrm>
            <a:off x="515938" y="4531658"/>
            <a:ext cx="5143358" cy="1588153"/>
          </a:xfrm>
        </p:spPr>
        <p:txBody>
          <a:bodyPr lIns="0" tIns="0" rIns="0" bIns="0"/>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9" name="Picture Placeholder 13">
            <a:extLst>
              <a:ext uri="{FF2B5EF4-FFF2-40B4-BE49-F238E27FC236}">
                <a16:creationId xmlns:a16="http://schemas.microsoft.com/office/drawing/2014/main" id="{15926EAA-3879-9247-B516-BAEE0E7AE461}"/>
              </a:ext>
            </a:extLst>
          </p:cNvPr>
          <p:cNvSpPr>
            <a:spLocks noGrp="1"/>
          </p:cNvSpPr>
          <p:nvPr>
            <p:ph type="pic" sz="quarter" idx="13"/>
          </p:nvPr>
        </p:nvSpPr>
        <p:spPr>
          <a:xfrm>
            <a:off x="6122893" y="0"/>
            <a:ext cx="2808521" cy="5794131"/>
          </a:xfrm>
        </p:spPr>
        <p:txBody>
          <a:bodyPr/>
          <a:lstStyle>
            <a:lvl1pPr algn="ctr">
              <a:defRPr>
                <a:solidFill>
                  <a:schemeClr val="bg1"/>
                </a:solidFill>
                <a:latin typeface="Arial" panose="020B0604020202020204" pitchFamily="34" charset="0"/>
                <a:cs typeface="Arial" panose="020B0604020202020204" pitchFamily="34" charset="0"/>
              </a:defRPr>
            </a:lvl1pPr>
          </a:lstStyle>
          <a:p>
            <a:endParaRPr lang="en-US"/>
          </a:p>
        </p:txBody>
      </p:sp>
      <p:sp>
        <p:nvSpPr>
          <p:cNvPr id="10" name="Picture Placeholder 15">
            <a:extLst>
              <a:ext uri="{FF2B5EF4-FFF2-40B4-BE49-F238E27FC236}">
                <a16:creationId xmlns:a16="http://schemas.microsoft.com/office/drawing/2014/main" id="{E8892F32-95A4-0440-AFE1-A34F158ED371}"/>
              </a:ext>
            </a:extLst>
          </p:cNvPr>
          <p:cNvSpPr>
            <a:spLocks noGrp="1"/>
          </p:cNvSpPr>
          <p:nvPr>
            <p:ph type="pic" sz="quarter" idx="14"/>
          </p:nvPr>
        </p:nvSpPr>
        <p:spPr>
          <a:xfrm>
            <a:off x="9395011" y="0"/>
            <a:ext cx="2808521" cy="5794131"/>
          </a:xfrm>
        </p:spPr>
        <p:txBody>
          <a:bodyPr/>
          <a:lstStyle>
            <a:lvl1pPr algn="ctr">
              <a:defRPr>
                <a:solidFill>
                  <a:schemeClr val="bg1"/>
                </a:solidFill>
                <a:latin typeface="Arial" panose="020B0604020202020204" pitchFamily="34" charset="0"/>
                <a:cs typeface="Arial" panose="020B0604020202020204" pitchFamily="34" charset="0"/>
              </a:defRPr>
            </a:lvl1pPr>
          </a:lstStyle>
          <a:p>
            <a:endParaRPr lang="en-US"/>
          </a:p>
        </p:txBody>
      </p:sp>
      <p:sp>
        <p:nvSpPr>
          <p:cNvPr id="11" name="Footer Placeholder 4">
            <a:extLst>
              <a:ext uri="{FF2B5EF4-FFF2-40B4-BE49-F238E27FC236}">
                <a16:creationId xmlns:a16="http://schemas.microsoft.com/office/drawing/2014/main" id="{1C66D7B8-2ED1-41AE-96B6-41875DB46B4D}"/>
              </a:ext>
            </a:extLst>
          </p:cNvPr>
          <p:cNvSpPr>
            <a:spLocks noGrp="1"/>
          </p:cNvSpPr>
          <p:nvPr>
            <p:ph type="ftr" sz="quarter" idx="3"/>
          </p:nvPr>
        </p:nvSpPr>
        <p:spPr>
          <a:xfrm>
            <a:off x="4038599" y="6333805"/>
            <a:ext cx="41148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en-US">
              <a:solidFill>
                <a:schemeClr val="bg1"/>
              </a:solidFill>
            </a:endParaRPr>
          </a:p>
        </p:txBody>
      </p:sp>
      <p:sp>
        <p:nvSpPr>
          <p:cNvPr id="13" name="Slide Number Placeholder 1">
            <a:extLst>
              <a:ext uri="{FF2B5EF4-FFF2-40B4-BE49-F238E27FC236}">
                <a16:creationId xmlns:a16="http://schemas.microsoft.com/office/drawing/2014/main" id="{9AEA5F87-B7BB-4601-8E10-20FD7014DDFF}"/>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solidFill>
                  <a:schemeClr val="bg1"/>
                </a:solidFill>
                <a:latin typeface="Arial" panose="020B0604020202020204" pitchFamily="34" charset="0"/>
                <a:cs typeface="Arial" panose="020B0604020202020204" pitchFamily="34" charset="0"/>
              </a:rPr>
              <a:pPr algn="r"/>
              <a:t>‹#›</a:t>
            </a:fld>
            <a:endParaRPr lang="en-GB">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5710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ider 2">
    <p:bg>
      <p:bgPr>
        <a:solidFill>
          <a:schemeClr val="accent5"/>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DB25520-6E83-994D-9D69-115894A24A4B}"/>
              </a:ext>
            </a:extLst>
          </p:cNvPr>
          <p:cNvSpPr>
            <a:spLocks noGrp="1"/>
          </p:cNvSpPr>
          <p:nvPr>
            <p:ph type="ctrTitle" hasCustomPrompt="1"/>
          </p:nvPr>
        </p:nvSpPr>
        <p:spPr>
          <a:xfrm>
            <a:off x="515938" y="1984375"/>
            <a:ext cx="5143358" cy="2387600"/>
          </a:xfrm>
        </p:spPr>
        <p:txBody>
          <a:bodyPr lIns="0" tIns="0" rIns="0" bIns="0" anchor="b"/>
          <a:lstStyle>
            <a:lvl1pPr algn="l">
              <a:lnSpc>
                <a:spcPct val="80000"/>
              </a:lnSpc>
              <a:defRPr sz="6000">
                <a:solidFill>
                  <a:schemeClr val="bg1"/>
                </a:solidFill>
              </a:defRPr>
            </a:lvl1pPr>
          </a:lstStyle>
          <a:p>
            <a:r>
              <a:rPr lang="en-GB"/>
              <a:t>CLICK TO EDIT MASTER TITLE STYLE</a:t>
            </a:r>
            <a:endParaRPr lang="en-US"/>
          </a:p>
        </p:txBody>
      </p:sp>
      <p:sp>
        <p:nvSpPr>
          <p:cNvPr id="7" name="Subtitle 2">
            <a:extLst>
              <a:ext uri="{FF2B5EF4-FFF2-40B4-BE49-F238E27FC236}">
                <a16:creationId xmlns:a16="http://schemas.microsoft.com/office/drawing/2014/main" id="{83FE8974-AA92-964D-8B31-5400B925C7E9}"/>
              </a:ext>
            </a:extLst>
          </p:cNvPr>
          <p:cNvSpPr>
            <a:spLocks noGrp="1"/>
          </p:cNvSpPr>
          <p:nvPr>
            <p:ph type="subTitle" idx="1"/>
          </p:nvPr>
        </p:nvSpPr>
        <p:spPr>
          <a:xfrm>
            <a:off x="515938" y="4531658"/>
            <a:ext cx="5143358" cy="1588153"/>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9" name="Picture Placeholder 13">
            <a:extLst>
              <a:ext uri="{FF2B5EF4-FFF2-40B4-BE49-F238E27FC236}">
                <a16:creationId xmlns:a16="http://schemas.microsoft.com/office/drawing/2014/main" id="{B4580B27-5C58-8B47-B2A2-01F3A9D758ED}"/>
              </a:ext>
            </a:extLst>
          </p:cNvPr>
          <p:cNvSpPr>
            <a:spLocks noGrp="1"/>
          </p:cNvSpPr>
          <p:nvPr>
            <p:ph type="pic" sz="quarter" idx="13"/>
          </p:nvPr>
        </p:nvSpPr>
        <p:spPr>
          <a:xfrm>
            <a:off x="6122893" y="0"/>
            <a:ext cx="2808521" cy="6173349"/>
          </a:xfrm>
        </p:spPr>
        <p:txBody>
          <a:bodyPr/>
          <a:lstStyle>
            <a:lvl1pPr algn="ctr">
              <a:defRPr>
                <a:solidFill>
                  <a:schemeClr val="accent3"/>
                </a:solidFill>
              </a:defRPr>
            </a:lvl1pPr>
          </a:lstStyle>
          <a:p>
            <a:endParaRPr lang="en-US"/>
          </a:p>
        </p:txBody>
      </p:sp>
      <p:sp>
        <p:nvSpPr>
          <p:cNvPr id="10" name="Picture Placeholder 15">
            <a:extLst>
              <a:ext uri="{FF2B5EF4-FFF2-40B4-BE49-F238E27FC236}">
                <a16:creationId xmlns:a16="http://schemas.microsoft.com/office/drawing/2014/main" id="{E8CE9391-AFAB-9548-A3F6-46DA09DEC49F}"/>
              </a:ext>
            </a:extLst>
          </p:cNvPr>
          <p:cNvSpPr>
            <a:spLocks noGrp="1"/>
          </p:cNvSpPr>
          <p:nvPr>
            <p:ph type="pic" sz="quarter" idx="14"/>
          </p:nvPr>
        </p:nvSpPr>
        <p:spPr>
          <a:xfrm>
            <a:off x="9395011" y="0"/>
            <a:ext cx="2808521" cy="6173349"/>
          </a:xfrm>
        </p:spPr>
        <p:txBody>
          <a:bodyPr/>
          <a:lstStyle>
            <a:lvl1pPr algn="ctr">
              <a:defRPr>
                <a:solidFill>
                  <a:schemeClr val="accent3"/>
                </a:solidFill>
              </a:defRPr>
            </a:lvl1pPr>
          </a:lstStyle>
          <a:p>
            <a:endParaRPr lang="en-US"/>
          </a:p>
        </p:txBody>
      </p:sp>
      <p:pic>
        <p:nvPicPr>
          <p:cNvPr id="11" name="Picture 10">
            <a:extLst>
              <a:ext uri="{FF2B5EF4-FFF2-40B4-BE49-F238E27FC236}">
                <a16:creationId xmlns:a16="http://schemas.microsoft.com/office/drawing/2014/main" id="{91836A33-CDD2-4739-8E84-1EB2392BAF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173349"/>
            <a:ext cx="489600" cy="432001"/>
          </a:xfrm>
          <a:prstGeom prst="rect">
            <a:avLst/>
          </a:prstGeom>
        </p:spPr>
      </p:pic>
      <p:sp>
        <p:nvSpPr>
          <p:cNvPr id="12" name="Footer Placeholder 4">
            <a:extLst>
              <a:ext uri="{FF2B5EF4-FFF2-40B4-BE49-F238E27FC236}">
                <a16:creationId xmlns:a16="http://schemas.microsoft.com/office/drawing/2014/main" id="{0BF7AA41-64B5-4433-A24F-9C86E43280B3}"/>
              </a:ext>
            </a:extLst>
          </p:cNvPr>
          <p:cNvSpPr>
            <a:spLocks noGrp="1"/>
          </p:cNvSpPr>
          <p:nvPr>
            <p:ph type="ftr" sz="quarter" idx="3"/>
          </p:nvPr>
        </p:nvSpPr>
        <p:spPr>
          <a:xfrm>
            <a:off x="4038599" y="6333805"/>
            <a:ext cx="41148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en-US">
              <a:solidFill>
                <a:schemeClr val="bg1"/>
              </a:solidFill>
            </a:endParaRPr>
          </a:p>
        </p:txBody>
      </p:sp>
      <p:sp>
        <p:nvSpPr>
          <p:cNvPr id="13" name="Slide Number Placeholder 1">
            <a:extLst>
              <a:ext uri="{FF2B5EF4-FFF2-40B4-BE49-F238E27FC236}">
                <a16:creationId xmlns:a16="http://schemas.microsoft.com/office/drawing/2014/main" id="{372C9303-4DC1-40BD-8442-F7622FBD7BD1}"/>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solidFill>
                  <a:schemeClr val="bg1"/>
                </a:solidFill>
                <a:latin typeface="Arial" panose="020B0604020202020204" pitchFamily="34" charset="0"/>
                <a:cs typeface="Arial" panose="020B0604020202020204" pitchFamily="34" charset="0"/>
              </a:rPr>
              <a:pPr algn="r"/>
              <a:t>‹#›</a:t>
            </a:fld>
            <a:endParaRPr lang="en-GB">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4120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vider 3">
    <p:bg>
      <p:bgPr>
        <a:solidFill>
          <a:schemeClr val="tx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1C3A7E-B55A-754E-A7D0-4537699A8943}"/>
              </a:ext>
            </a:extLst>
          </p:cNvPr>
          <p:cNvSpPr>
            <a:spLocks noGrp="1"/>
          </p:cNvSpPr>
          <p:nvPr>
            <p:ph type="ctrTitle" hasCustomPrompt="1"/>
          </p:nvPr>
        </p:nvSpPr>
        <p:spPr>
          <a:xfrm>
            <a:off x="515938" y="1984375"/>
            <a:ext cx="5143358" cy="2387600"/>
          </a:xfrm>
        </p:spPr>
        <p:txBody>
          <a:bodyPr lIns="0" tIns="0" rIns="0" bIns="0" anchor="b">
            <a:noAutofit/>
          </a:bodyPr>
          <a:lstStyle>
            <a:lvl1pPr algn="l">
              <a:lnSpc>
                <a:spcPct val="80000"/>
              </a:lnSpc>
              <a:defRPr sz="540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7" name="Subtitle 2">
            <a:extLst>
              <a:ext uri="{FF2B5EF4-FFF2-40B4-BE49-F238E27FC236}">
                <a16:creationId xmlns:a16="http://schemas.microsoft.com/office/drawing/2014/main" id="{7BB86DA2-FCEC-954D-80B7-7FD4BF5CEBB6}"/>
              </a:ext>
            </a:extLst>
          </p:cNvPr>
          <p:cNvSpPr>
            <a:spLocks noGrp="1"/>
          </p:cNvSpPr>
          <p:nvPr>
            <p:ph type="subTitle" idx="1"/>
          </p:nvPr>
        </p:nvSpPr>
        <p:spPr>
          <a:xfrm>
            <a:off x="515938" y="4531658"/>
            <a:ext cx="5143358" cy="1588153"/>
          </a:xfrm>
        </p:spPr>
        <p:txBody>
          <a:bodyPr lIns="0" tIns="0" rIns="0" bIns="0"/>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9" name="Picture Placeholder 13">
            <a:extLst>
              <a:ext uri="{FF2B5EF4-FFF2-40B4-BE49-F238E27FC236}">
                <a16:creationId xmlns:a16="http://schemas.microsoft.com/office/drawing/2014/main" id="{4912771A-E6B2-1E44-A27A-BAE454926C12}"/>
              </a:ext>
            </a:extLst>
          </p:cNvPr>
          <p:cNvSpPr>
            <a:spLocks noGrp="1"/>
          </p:cNvSpPr>
          <p:nvPr>
            <p:ph type="pic" sz="quarter" idx="13"/>
          </p:nvPr>
        </p:nvSpPr>
        <p:spPr>
          <a:xfrm>
            <a:off x="6122893" y="0"/>
            <a:ext cx="2808521" cy="5750169"/>
          </a:xfrm>
        </p:spPr>
        <p:txBody>
          <a:bodyPr/>
          <a:lstStyle>
            <a:lvl1pPr algn="ctr">
              <a:defRPr>
                <a:solidFill>
                  <a:schemeClr val="accent3"/>
                </a:solidFill>
                <a:latin typeface="Arial" panose="020B0604020202020204" pitchFamily="34" charset="0"/>
                <a:cs typeface="Arial" panose="020B0604020202020204" pitchFamily="34" charset="0"/>
              </a:defRPr>
            </a:lvl1pPr>
          </a:lstStyle>
          <a:p>
            <a:endParaRPr lang="en-US"/>
          </a:p>
        </p:txBody>
      </p:sp>
      <p:sp>
        <p:nvSpPr>
          <p:cNvPr id="10" name="Picture Placeholder 15">
            <a:extLst>
              <a:ext uri="{FF2B5EF4-FFF2-40B4-BE49-F238E27FC236}">
                <a16:creationId xmlns:a16="http://schemas.microsoft.com/office/drawing/2014/main" id="{C06B9E66-92A5-6F4B-8E71-114C69114765}"/>
              </a:ext>
            </a:extLst>
          </p:cNvPr>
          <p:cNvSpPr>
            <a:spLocks noGrp="1"/>
          </p:cNvSpPr>
          <p:nvPr>
            <p:ph type="pic" sz="quarter" idx="14"/>
          </p:nvPr>
        </p:nvSpPr>
        <p:spPr>
          <a:xfrm>
            <a:off x="9395011" y="0"/>
            <a:ext cx="2808521" cy="5688623"/>
          </a:xfrm>
        </p:spPr>
        <p:txBody>
          <a:bodyPr/>
          <a:lstStyle>
            <a:lvl1pPr algn="ctr">
              <a:defRPr>
                <a:solidFill>
                  <a:schemeClr val="accent3"/>
                </a:solidFill>
                <a:latin typeface="Arial" panose="020B0604020202020204" pitchFamily="34" charset="0"/>
                <a:cs typeface="Arial" panose="020B0604020202020204" pitchFamily="34" charset="0"/>
              </a:defRPr>
            </a:lvl1pPr>
          </a:lstStyle>
          <a:p>
            <a:endParaRPr lang="en-US"/>
          </a:p>
        </p:txBody>
      </p:sp>
      <p:pic>
        <p:nvPicPr>
          <p:cNvPr id="11" name="Picture 10">
            <a:extLst>
              <a:ext uri="{FF2B5EF4-FFF2-40B4-BE49-F238E27FC236}">
                <a16:creationId xmlns:a16="http://schemas.microsoft.com/office/drawing/2014/main" id="{542CE054-5C57-4452-86C2-32FFCEBEDE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173349"/>
            <a:ext cx="489600" cy="432001"/>
          </a:xfrm>
          <a:prstGeom prst="rect">
            <a:avLst/>
          </a:prstGeom>
        </p:spPr>
      </p:pic>
      <p:sp>
        <p:nvSpPr>
          <p:cNvPr id="12" name="Footer Placeholder 4">
            <a:extLst>
              <a:ext uri="{FF2B5EF4-FFF2-40B4-BE49-F238E27FC236}">
                <a16:creationId xmlns:a16="http://schemas.microsoft.com/office/drawing/2014/main" id="{0D1E17D0-2731-4698-BDFB-603A9A36FFF8}"/>
              </a:ext>
            </a:extLst>
          </p:cNvPr>
          <p:cNvSpPr>
            <a:spLocks noGrp="1"/>
          </p:cNvSpPr>
          <p:nvPr>
            <p:ph type="ftr" sz="quarter" idx="3"/>
          </p:nvPr>
        </p:nvSpPr>
        <p:spPr>
          <a:xfrm>
            <a:off x="4038599" y="6333805"/>
            <a:ext cx="41148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en-US">
              <a:solidFill>
                <a:schemeClr val="bg1"/>
              </a:solidFill>
            </a:endParaRPr>
          </a:p>
        </p:txBody>
      </p:sp>
      <p:sp>
        <p:nvSpPr>
          <p:cNvPr id="13" name="Slide Number Placeholder 1">
            <a:extLst>
              <a:ext uri="{FF2B5EF4-FFF2-40B4-BE49-F238E27FC236}">
                <a16:creationId xmlns:a16="http://schemas.microsoft.com/office/drawing/2014/main" id="{F7BFD823-7B5D-4BA4-86D2-21C91754DE97}"/>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solidFill>
                  <a:schemeClr val="bg1"/>
                </a:solidFill>
                <a:latin typeface="Arial" panose="020B0604020202020204" pitchFamily="34" charset="0"/>
                <a:cs typeface="Arial" panose="020B0604020202020204" pitchFamily="34" charset="0"/>
              </a:rPr>
              <a:pPr algn="r"/>
              <a:t>‹#›</a:t>
            </a:fld>
            <a:endParaRPr lang="en-GB">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85683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lour Slide 1">
    <p:bg>
      <p:bgPr>
        <a:solidFill>
          <a:schemeClr val="accent5"/>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1E6A0A-264A-C24C-919A-1435A13E9C86}"/>
              </a:ext>
            </a:extLst>
          </p:cNvPr>
          <p:cNvSpPr/>
          <p:nvPr userDrawn="1"/>
        </p:nvSpPr>
        <p:spPr>
          <a:xfrm>
            <a:off x="4164106" y="-1"/>
            <a:ext cx="8027894" cy="60666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8CED7F-074D-4046-A9E0-20978D2375CF}"/>
              </a:ext>
            </a:extLst>
          </p:cNvPr>
          <p:cNvSpPr>
            <a:spLocks noGrp="1"/>
          </p:cNvSpPr>
          <p:nvPr>
            <p:ph type="title" hasCustomPrompt="1"/>
          </p:nvPr>
        </p:nvSpPr>
        <p:spPr>
          <a:xfrm>
            <a:off x="515939" y="333375"/>
            <a:ext cx="3184572" cy="1600200"/>
          </a:xfrm>
        </p:spPr>
        <p:txBody>
          <a:bodyPr lIns="0" anchor="ctr"/>
          <a:lstStyle>
            <a:lvl1pPr>
              <a:defRPr sz="320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837D0C82-6718-3047-A407-E2FCD909A84B}"/>
              </a:ext>
            </a:extLst>
          </p:cNvPr>
          <p:cNvSpPr>
            <a:spLocks noGrp="1"/>
          </p:cNvSpPr>
          <p:nvPr>
            <p:ph type="body" sz="half" idx="2"/>
          </p:nvPr>
        </p:nvSpPr>
        <p:spPr>
          <a:xfrm>
            <a:off x="515939" y="1933575"/>
            <a:ext cx="3184572" cy="3811588"/>
          </a:xfrm>
        </p:spPr>
        <p:txBody>
          <a:bodyPr lIns="0"/>
          <a:lstStyle>
            <a:lvl1pPr marL="0" indent="0">
              <a:buNone/>
              <a:defRPr sz="16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6" name="Picture 5">
            <a:extLst>
              <a:ext uri="{FF2B5EF4-FFF2-40B4-BE49-F238E27FC236}">
                <a16:creationId xmlns:a16="http://schemas.microsoft.com/office/drawing/2014/main" id="{09A334D6-3C01-4939-841A-B4C50265F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173349"/>
            <a:ext cx="489600" cy="432001"/>
          </a:xfrm>
          <a:prstGeom prst="rect">
            <a:avLst/>
          </a:prstGeom>
        </p:spPr>
      </p:pic>
      <p:sp>
        <p:nvSpPr>
          <p:cNvPr id="7" name="Footer Placeholder 4">
            <a:extLst>
              <a:ext uri="{FF2B5EF4-FFF2-40B4-BE49-F238E27FC236}">
                <a16:creationId xmlns:a16="http://schemas.microsoft.com/office/drawing/2014/main" id="{C0035FF7-449C-48BC-BD9B-C905D157FD46}"/>
              </a:ext>
            </a:extLst>
          </p:cNvPr>
          <p:cNvSpPr>
            <a:spLocks noGrp="1"/>
          </p:cNvSpPr>
          <p:nvPr>
            <p:ph type="ftr" sz="quarter" idx="3"/>
          </p:nvPr>
        </p:nvSpPr>
        <p:spPr>
          <a:xfrm>
            <a:off x="4038599" y="6333805"/>
            <a:ext cx="41148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en-US">
              <a:solidFill>
                <a:schemeClr val="bg1"/>
              </a:solidFill>
            </a:endParaRPr>
          </a:p>
        </p:txBody>
      </p:sp>
      <p:sp>
        <p:nvSpPr>
          <p:cNvPr id="9" name="Slide Number Placeholder 1">
            <a:extLst>
              <a:ext uri="{FF2B5EF4-FFF2-40B4-BE49-F238E27FC236}">
                <a16:creationId xmlns:a16="http://schemas.microsoft.com/office/drawing/2014/main" id="{065878D7-BBF6-4F61-A2FC-B993FC7F396D}"/>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solidFill>
                  <a:schemeClr val="bg1"/>
                </a:solidFill>
                <a:latin typeface="Arial" panose="020B0604020202020204" pitchFamily="34" charset="0"/>
                <a:cs typeface="Arial" panose="020B0604020202020204" pitchFamily="34" charset="0"/>
              </a:rPr>
              <a:pPr algn="r"/>
              <a:t>‹#›</a:t>
            </a:fld>
            <a:endParaRPr lang="en-GB">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3333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our Slide 2">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1E6A0A-264A-C24C-919A-1435A13E9C86}"/>
              </a:ext>
            </a:extLst>
          </p:cNvPr>
          <p:cNvSpPr/>
          <p:nvPr userDrawn="1"/>
        </p:nvSpPr>
        <p:spPr>
          <a:xfrm>
            <a:off x="4164106" y="-1"/>
            <a:ext cx="8027894" cy="6040315"/>
          </a:xfrm>
          <a:prstGeom prst="rect">
            <a:avLst/>
          </a:prstGeom>
          <a:solidFill>
            <a:srgbClr val="335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8CED7F-074D-4046-A9E0-20978D2375CF}"/>
              </a:ext>
            </a:extLst>
          </p:cNvPr>
          <p:cNvSpPr>
            <a:spLocks noGrp="1"/>
          </p:cNvSpPr>
          <p:nvPr>
            <p:ph type="title" hasCustomPrompt="1"/>
          </p:nvPr>
        </p:nvSpPr>
        <p:spPr>
          <a:xfrm>
            <a:off x="515939" y="333375"/>
            <a:ext cx="3184572" cy="1600200"/>
          </a:xfrm>
        </p:spPr>
        <p:txBody>
          <a:bodyPr lIns="0" anchor="ctr"/>
          <a:lstStyle>
            <a:lvl1pPr>
              <a:defRPr sz="320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837D0C82-6718-3047-A407-E2FCD909A84B}"/>
              </a:ext>
            </a:extLst>
          </p:cNvPr>
          <p:cNvSpPr>
            <a:spLocks noGrp="1"/>
          </p:cNvSpPr>
          <p:nvPr>
            <p:ph type="body" sz="half" idx="2"/>
          </p:nvPr>
        </p:nvSpPr>
        <p:spPr>
          <a:xfrm>
            <a:off x="515939" y="1933575"/>
            <a:ext cx="3184572" cy="3811588"/>
          </a:xfrm>
        </p:spPr>
        <p:txBody>
          <a:bodyPr lIns="0"/>
          <a:lstStyle>
            <a:lvl1pPr marL="0" indent="0">
              <a:buNone/>
              <a:defRPr sz="16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6" name="Picture 5">
            <a:extLst>
              <a:ext uri="{FF2B5EF4-FFF2-40B4-BE49-F238E27FC236}">
                <a16:creationId xmlns:a16="http://schemas.microsoft.com/office/drawing/2014/main" id="{EAA217D6-0E13-4D81-87BD-46C8916BEB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173349"/>
            <a:ext cx="489600" cy="432001"/>
          </a:xfrm>
          <a:prstGeom prst="rect">
            <a:avLst/>
          </a:prstGeom>
        </p:spPr>
      </p:pic>
      <p:sp>
        <p:nvSpPr>
          <p:cNvPr id="7" name="Footer Placeholder 4">
            <a:extLst>
              <a:ext uri="{FF2B5EF4-FFF2-40B4-BE49-F238E27FC236}">
                <a16:creationId xmlns:a16="http://schemas.microsoft.com/office/drawing/2014/main" id="{1E8C87E0-F0D9-408D-8D5B-6D54B7301171}"/>
              </a:ext>
            </a:extLst>
          </p:cNvPr>
          <p:cNvSpPr>
            <a:spLocks noGrp="1"/>
          </p:cNvSpPr>
          <p:nvPr>
            <p:ph type="ftr" sz="quarter" idx="3"/>
          </p:nvPr>
        </p:nvSpPr>
        <p:spPr>
          <a:xfrm>
            <a:off x="4038599" y="6333805"/>
            <a:ext cx="41148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en-US">
              <a:solidFill>
                <a:schemeClr val="bg1"/>
              </a:solidFill>
            </a:endParaRPr>
          </a:p>
        </p:txBody>
      </p:sp>
      <p:sp>
        <p:nvSpPr>
          <p:cNvPr id="9" name="Slide Number Placeholder 1">
            <a:extLst>
              <a:ext uri="{FF2B5EF4-FFF2-40B4-BE49-F238E27FC236}">
                <a16:creationId xmlns:a16="http://schemas.microsoft.com/office/drawing/2014/main" id="{BD512601-EF2A-4B31-832B-A958F30A708D}"/>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solidFill>
                  <a:schemeClr val="bg1"/>
                </a:solidFill>
                <a:latin typeface="Arial" panose="020B0604020202020204" pitchFamily="34" charset="0"/>
                <a:cs typeface="Arial" panose="020B0604020202020204" pitchFamily="34" charset="0"/>
              </a:rPr>
              <a:pPr algn="r"/>
              <a:t>‹#›</a:t>
            </a:fld>
            <a:endParaRPr lang="en-GB">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1473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lour Slide 3">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1E6A0A-264A-C24C-919A-1435A13E9C86}"/>
              </a:ext>
            </a:extLst>
          </p:cNvPr>
          <p:cNvSpPr/>
          <p:nvPr userDrawn="1"/>
        </p:nvSpPr>
        <p:spPr>
          <a:xfrm>
            <a:off x="4164106" y="0"/>
            <a:ext cx="8027894" cy="601393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8CED7F-074D-4046-A9E0-20978D2375CF}"/>
              </a:ext>
            </a:extLst>
          </p:cNvPr>
          <p:cNvSpPr>
            <a:spLocks noGrp="1"/>
          </p:cNvSpPr>
          <p:nvPr>
            <p:ph type="title" hasCustomPrompt="1"/>
          </p:nvPr>
        </p:nvSpPr>
        <p:spPr>
          <a:xfrm>
            <a:off x="515939" y="333375"/>
            <a:ext cx="3184572" cy="1600200"/>
          </a:xfrm>
        </p:spPr>
        <p:txBody>
          <a:bodyPr lIns="0" anchor="ctr"/>
          <a:lstStyle>
            <a:lvl1pPr>
              <a:defRPr sz="3200">
                <a:solidFill>
                  <a:schemeClr val="tx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837D0C82-6718-3047-A407-E2FCD909A84B}"/>
              </a:ext>
            </a:extLst>
          </p:cNvPr>
          <p:cNvSpPr>
            <a:spLocks noGrp="1"/>
          </p:cNvSpPr>
          <p:nvPr>
            <p:ph type="body" sz="half" idx="2"/>
          </p:nvPr>
        </p:nvSpPr>
        <p:spPr>
          <a:xfrm>
            <a:off x="515939" y="1933575"/>
            <a:ext cx="3184572" cy="3811588"/>
          </a:xfrm>
        </p:spPr>
        <p:txBody>
          <a:bodyPr lIns="0"/>
          <a:lstStyle>
            <a:lvl1pPr marL="0" indent="0">
              <a:buNone/>
              <a:defRPr sz="16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6" name="Picture 5">
            <a:extLst>
              <a:ext uri="{FF2B5EF4-FFF2-40B4-BE49-F238E27FC236}">
                <a16:creationId xmlns:a16="http://schemas.microsoft.com/office/drawing/2014/main" id="{2D968514-CE15-4C12-9E50-79215A4883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173349"/>
            <a:ext cx="489600" cy="432001"/>
          </a:xfrm>
          <a:prstGeom prst="rect">
            <a:avLst/>
          </a:prstGeom>
        </p:spPr>
      </p:pic>
      <p:sp>
        <p:nvSpPr>
          <p:cNvPr id="7" name="Footer Placeholder 4">
            <a:extLst>
              <a:ext uri="{FF2B5EF4-FFF2-40B4-BE49-F238E27FC236}">
                <a16:creationId xmlns:a16="http://schemas.microsoft.com/office/drawing/2014/main" id="{7D14801D-0144-441C-B8A2-F4D251585F25}"/>
              </a:ext>
            </a:extLst>
          </p:cNvPr>
          <p:cNvSpPr>
            <a:spLocks noGrp="1"/>
          </p:cNvSpPr>
          <p:nvPr>
            <p:ph type="ftr" sz="quarter" idx="3"/>
          </p:nvPr>
        </p:nvSpPr>
        <p:spPr>
          <a:xfrm>
            <a:off x="4038599" y="6333805"/>
            <a:ext cx="41148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en-US">
              <a:solidFill>
                <a:schemeClr val="bg1"/>
              </a:solidFill>
            </a:endParaRPr>
          </a:p>
        </p:txBody>
      </p:sp>
      <p:sp>
        <p:nvSpPr>
          <p:cNvPr id="9" name="Slide Number Placeholder 1">
            <a:extLst>
              <a:ext uri="{FF2B5EF4-FFF2-40B4-BE49-F238E27FC236}">
                <a16:creationId xmlns:a16="http://schemas.microsoft.com/office/drawing/2014/main" id="{0E6DF3CA-552A-405F-BDDF-00C0A1FA492C}"/>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solidFill>
                  <a:schemeClr val="bg1"/>
                </a:solidFill>
                <a:latin typeface="Arial" panose="020B0604020202020204" pitchFamily="34" charset="0"/>
                <a:cs typeface="Arial" panose="020B0604020202020204" pitchFamily="34" charset="0"/>
              </a:rPr>
              <a:pPr algn="r"/>
              <a:t>‹#›</a:t>
            </a:fld>
            <a:endParaRPr lang="en-GB">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64040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lour Slide 3">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1E6A0A-264A-C24C-919A-1435A13E9C86}"/>
              </a:ext>
            </a:extLst>
          </p:cNvPr>
          <p:cNvSpPr/>
          <p:nvPr userDrawn="1"/>
        </p:nvSpPr>
        <p:spPr>
          <a:xfrm>
            <a:off x="4164106" y="0"/>
            <a:ext cx="8027894" cy="6013938"/>
          </a:xfrm>
          <a:prstGeom prst="rect">
            <a:avLst/>
          </a:prstGeom>
          <a:solidFill>
            <a:srgbClr val="EE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8CED7F-074D-4046-A9E0-20978D2375CF}"/>
              </a:ext>
            </a:extLst>
          </p:cNvPr>
          <p:cNvSpPr>
            <a:spLocks noGrp="1"/>
          </p:cNvSpPr>
          <p:nvPr>
            <p:ph type="title" hasCustomPrompt="1"/>
          </p:nvPr>
        </p:nvSpPr>
        <p:spPr>
          <a:xfrm>
            <a:off x="515939" y="333375"/>
            <a:ext cx="3184572" cy="1600200"/>
          </a:xfrm>
        </p:spPr>
        <p:txBody>
          <a:bodyPr lIns="0" anchor="ctr"/>
          <a:lstStyle>
            <a:lvl1pPr>
              <a:defRPr sz="320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837D0C82-6718-3047-A407-E2FCD909A84B}"/>
              </a:ext>
            </a:extLst>
          </p:cNvPr>
          <p:cNvSpPr>
            <a:spLocks noGrp="1"/>
          </p:cNvSpPr>
          <p:nvPr>
            <p:ph type="body" sz="half" idx="2"/>
          </p:nvPr>
        </p:nvSpPr>
        <p:spPr>
          <a:xfrm>
            <a:off x="515939" y="1933575"/>
            <a:ext cx="3184572" cy="3811588"/>
          </a:xfrm>
        </p:spPr>
        <p:txBody>
          <a:bodyPr lIns="0"/>
          <a:lstStyle>
            <a:lvl1pPr marL="0" indent="0">
              <a:buNone/>
              <a:defRPr sz="16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6" name="Picture 5">
            <a:extLst>
              <a:ext uri="{FF2B5EF4-FFF2-40B4-BE49-F238E27FC236}">
                <a16:creationId xmlns:a16="http://schemas.microsoft.com/office/drawing/2014/main" id="{2D968514-CE15-4C12-9E50-79215A4883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173349"/>
            <a:ext cx="489600" cy="432001"/>
          </a:xfrm>
          <a:prstGeom prst="rect">
            <a:avLst/>
          </a:prstGeom>
        </p:spPr>
      </p:pic>
      <p:sp>
        <p:nvSpPr>
          <p:cNvPr id="7" name="Footer Placeholder 4">
            <a:extLst>
              <a:ext uri="{FF2B5EF4-FFF2-40B4-BE49-F238E27FC236}">
                <a16:creationId xmlns:a16="http://schemas.microsoft.com/office/drawing/2014/main" id="{7D14801D-0144-441C-B8A2-F4D251585F25}"/>
              </a:ext>
            </a:extLst>
          </p:cNvPr>
          <p:cNvSpPr>
            <a:spLocks noGrp="1"/>
          </p:cNvSpPr>
          <p:nvPr>
            <p:ph type="ftr" sz="quarter" idx="3"/>
          </p:nvPr>
        </p:nvSpPr>
        <p:spPr>
          <a:xfrm>
            <a:off x="4038599" y="6333805"/>
            <a:ext cx="41148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en-US">
              <a:solidFill>
                <a:schemeClr val="bg1"/>
              </a:solidFill>
            </a:endParaRPr>
          </a:p>
        </p:txBody>
      </p:sp>
      <p:sp>
        <p:nvSpPr>
          <p:cNvPr id="9" name="Slide Number Placeholder 1">
            <a:extLst>
              <a:ext uri="{FF2B5EF4-FFF2-40B4-BE49-F238E27FC236}">
                <a16:creationId xmlns:a16="http://schemas.microsoft.com/office/drawing/2014/main" id="{0E6DF3CA-552A-405F-BDDF-00C0A1FA492C}"/>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solidFill>
                  <a:schemeClr val="bg1"/>
                </a:solidFill>
                <a:latin typeface="Arial" panose="020B0604020202020204" pitchFamily="34" charset="0"/>
                <a:cs typeface="Arial" panose="020B0604020202020204" pitchFamily="34" charset="0"/>
              </a:rPr>
              <a:pPr algn="r"/>
              <a:t>‹#›</a:t>
            </a:fld>
            <a:endParaRPr lang="en-GB">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4876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DFDDDB"/>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7CBB8D1C-DB07-0A4D-A1F8-B3DD2E32F34F}"/>
              </a:ext>
            </a:extLst>
          </p:cNvPr>
          <p:cNvSpPr>
            <a:spLocks noGrp="1"/>
          </p:cNvSpPr>
          <p:nvPr>
            <p:ph type="pic" sz="quarter" idx="11"/>
          </p:nvPr>
        </p:nvSpPr>
        <p:spPr>
          <a:xfrm>
            <a:off x="4153320" y="0"/>
            <a:ext cx="5206580" cy="6524624"/>
          </a:xfrm>
        </p:spPr>
        <p:txBody>
          <a:bodyPr/>
          <a:lstStyle>
            <a:lvl1pPr algn="ctr">
              <a:defRPr>
                <a:solidFill>
                  <a:schemeClr val="tx1"/>
                </a:solidFill>
                <a:latin typeface="Arial" panose="020B0604020202020204" pitchFamily="34" charset="0"/>
                <a:cs typeface="Arial" panose="020B0604020202020204" pitchFamily="34" charset="0"/>
              </a:defRPr>
            </a:lvl1pPr>
          </a:lstStyle>
          <a:p>
            <a:endParaRPr lang="en-US"/>
          </a:p>
        </p:txBody>
      </p:sp>
      <p:sp>
        <p:nvSpPr>
          <p:cNvPr id="16" name="Picture Placeholder 15">
            <a:extLst>
              <a:ext uri="{FF2B5EF4-FFF2-40B4-BE49-F238E27FC236}">
                <a16:creationId xmlns:a16="http://schemas.microsoft.com/office/drawing/2014/main" id="{E1200EAD-8B32-1645-A56F-DE7DAF51EAB7}"/>
              </a:ext>
            </a:extLst>
          </p:cNvPr>
          <p:cNvSpPr>
            <a:spLocks noGrp="1"/>
          </p:cNvSpPr>
          <p:nvPr>
            <p:ph type="pic" sz="quarter" idx="12"/>
          </p:nvPr>
        </p:nvSpPr>
        <p:spPr>
          <a:xfrm>
            <a:off x="9827681" y="0"/>
            <a:ext cx="2364319" cy="6524624"/>
          </a:xfrm>
        </p:spPr>
        <p:txBody>
          <a:bodyPr/>
          <a:lstStyle>
            <a:lvl1pPr algn="ctr">
              <a:defRPr>
                <a:solidFill>
                  <a:schemeClr val="tx1"/>
                </a:solidFill>
                <a:latin typeface="Arial" panose="020B0604020202020204" pitchFamily="34" charset="0"/>
                <a:cs typeface="Arial" panose="020B0604020202020204" pitchFamily="34" charset="0"/>
              </a:defRPr>
            </a:lvl1pPr>
          </a:lstStyle>
          <a:p>
            <a:endParaRPr lang="en-US"/>
          </a:p>
        </p:txBody>
      </p:sp>
      <p:sp>
        <p:nvSpPr>
          <p:cNvPr id="2" name="Title 1">
            <a:extLst>
              <a:ext uri="{FF2B5EF4-FFF2-40B4-BE49-F238E27FC236}">
                <a16:creationId xmlns:a16="http://schemas.microsoft.com/office/drawing/2014/main" id="{ED95094C-8B3C-ED4C-9310-EA2679764641}"/>
              </a:ext>
            </a:extLst>
          </p:cNvPr>
          <p:cNvSpPr>
            <a:spLocks noGrp="1"/>
          </p:cNvSpPr>
          <p:nvPr userDrawn="1">
            <p:ph type="ctrTitle" hasCustomPrompt="1"/>
          </p:nvPr>
        </p:nvSpPr>
        <p:spPr>
          <a:xfrm>
            <a:off x="515938" y="1984375"/>
            <a:ext cx="5580062" cy="2387600"/>
          </a:xfrm>
        </p:spPr>
        <p:txBody>
          <a:bodyPr lIns="0" tIns="0" rIns="0" bIns="0" anchor="b"/>
          <a:lstStyle>
            <a:lvl1pPr algn="l">
              <a:lnSpc>
                <a:spcPct val="80000"/>
              </a:lnSpc>
              <a:defRPr sz="6000">
                <a:solidFill>
                  <a:schemeClr val="tx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52E26EB0-5739-9941-BE62-01EE4D0FB958}"/>
              </a:ext>
            </a:extLst>
          </p:cNvPr>
          <p:cNvSpPr>
            <a:spLocks noGrp="1"/>
          </p:cNvSpPr>
          <p:nvPr userDrawn="1">
            <p:ph type="subTitle" idx="1"/>
          </p:nvPr>
        </p:nvSpPr>
        <p:spPr>
          <a:xfrm>
            <a:off x="515938" y="4531658"/>
            <a:ext cx="5580062" cy="1588153"/>
          </a:xfrm>
        </p:spPr>
        <p:txBody>
          <a:bodyPr lIns="0" tIns="0" rIns="0" bIns="0"/>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9" name="Picture 8">
            <a:extLst>
              <a:ext uri="{FF2B5EF4-FFF2-40B4-BE49-F238E27FC236}">
                <a16:creationId xmlns:a16="http://schemas.microsoft.com/office/drawing/2014/main" id="{4083C10C-BB44-5E49-BF70-C92992F7F3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392580"/>
            <a:ext cx="2743200" cy="599607"/>
          </a:xfrm>
          <a:prstGeom prst="rect">
            <a:avLst/>
          </a:prstGeom>
        </p:spPr>
      </p:pic>
      <p:sp>
        <p:nvSpPr>
          <p:cNvPr id="11" name="Date Placeholder 3">
            <a:extLst>
              <a:ext uri="{FF2B5EF4-FFF2-40B4-BE49-F238E27FC236}">
                <a16:creationId xmlns:a16="http://schemas.microsoft.com/office/drawing/2014/main" id="{159190CC-53D1-8E4D-AEAE-BAF3519B1038}"/>
              </a:ext>
            </a:extLst>
          </p:cNvPr>
          <p:cNvSpPr>
            <a:spLocks noGrp="1"/>
          </p:cNvSpPr>
          <p:nvPr>
            <p:ph type="dt" sz="half" idx="10"/>
          </p:nvPr>
        </p:nvSpPr>
        <p:spPr>
          <a:xfrm>
            <a:off x="515938" y="6159500"/>
            <a:ext cx="2743200" cy="365125"/>
          </a:xfrm>
          <a:prstGeom prst="rect">
            <a:avLst/>
          </a:prstGeom>
        </p:spPr>
        <p:txBody>
          <a:bodyPr lIns="0" tIns="0" rIns="0" bIns="0" anchor="b"/>
          <a:lstStyle>
            <a:lvl1pPr>
              <a:defRPr sz="1600">
                <a:solidFill>
                  <a:schemeClr val="tx1"/>
                </a:solidFill>
                <a:latin typeface="Arial" panose="020B0604020202020204" pitchFamily="34" charset="0"/>
                <a:cs typeface="Arial" panose="020B0604020202020204" pitchFamily="34" charset="0"/>
              </a:defRPr>
            </a:lvl1pPr>
          </a:lstStyle>
          <a:p>
            <a:fld id="{6269DF6D-5640-664A-9A7D-84E8AD328290}" type="datetime4">
              <a:rPr lang="en-GB" smtClean="0"/>
              <a:pPr/>
              <a:t>4 June 2021</a:t>
            </a:fld>
            <a:endParaRPr lang="en-US" sz="1600"/>
          </a:p>
        </p:txBody>
      </p:sp>
    </p:spTree>
    <p:extLst>
      <p:ext uri="{BB962C8B-B14F-4D97-AF65-F5344CB8AC3E}">
        <p14:creationId xmlns:p14="http://schemas.microsoft.com/office/powerpoint/2010/main" val="212582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olour Slid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ED7F-074D-4046-A9E0-20978D2375CF}"/>
              </a:ext>
            </a:extLst>
          </p:cNvPr>
          <p:cNvSpPr>
            <a:spLocks noGrp="1"/>
          </p:cNvSpPr>
          <p:nvPr>
            <p:ph type="title" hasCustomPrompt="1"/>
          </p:nvPr>
        </p:nvSpPr>
        <p:spPr>
          <a:xfrm>
            <a:off x="515939" y="333375"/>
            <a:ext cx="3184572" cy="1600200"/>
          </a:xfrm>
        </p:spPr>
        <p:txBody>
          <a:bodyPr lIns="0" anchor="ctr"/>
          <a:lstStyle>
            <a:lvl1pPr>
              <a:defRPr sz="320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837D0C82-6718-3047-A407-E2FCD909A84B}"/>
              </a:ext>
            </a:extLst>
          </p:cNvPr>
          <p:cNvSpPr>
            <a:spLocks noGrp="1"/>
          </p:cNvSpPr>
          <p:nvPr>
            <p:ph type="body" sz="half" idx="2"/>
          </p:nvPr>
        </p:nvSpPr>
        <p:spPr>
          <a:xfrm>
            <a:off x="515939" y="1933575"/>
            <a:ext cx="3184572" cy="3811588"/>
          </a:xfrm>
        </p:spPr>
        <p:txBody>
          <a:bodyPr lIns="0"/>
          <a:lstStyle>
            <a:lvl1pPr marL="0" indent="0">
              <a:buNone/>
              <a:defRPr sz="16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6" name="Picture 5">
            <a:extLst>
              <a:ext uri="{FF2B5EF4-FFF2-40B4-BE49-F238E27FC236}">
                <a16:creationId xmlns:a16="http://schemas.microsoft.com/office/drawing/2014/main" id="{2D968514-CE15-4C12-9E50-79215A4883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3605" y="6190015"/>
            <a:ext cx="489600" cy="432001"/>
          </a:xfrm>
          <a:prstGeom prst="rect">
            <a:avLst/>
          </a:prstGeom>
        </p:spPr>
      </p:pic>
      <p:sp>
        <p:nvSpPr>
          <p:cNvPr id="7" name="Footer Placeholder 4">
            <a:extLst>
              <a:ext uri="{FF2B5EF4-FFF2-40B4-BE49-F238E27FC236}">
                <a16:creationId xmlns:a16="http://schemas.microsoft.com/office/drawing/2014/main" id="{7D14801D-0144-441C-B8A2-F4D251585F25}"/>
              </a:ext>
            </a:extLst>
          </p:cNvPr>
          <p:cNvSpPr>
            <a:spLocks noGrp="1"/>
          </p:cNvSpPr>
          <p:nvPr>
            <p:ph type="ftr" sz="quarter" idx="3"/>
          </p:nvPr>
        </p:nvSpPr>
        <p:spPr>
          <a:xfrm>
            <a:off x="4038599" y="6333805"/>
            <a:ext cx="41148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en-US">
              <a:solidFill>
                <a:schemeClr val="bg1"/>
              </a:solidFill>
            </a:endParaRPr>
          </a:p>
        </p:txBody>
      </p:sp>
      <p:sp>
        <p:nvSpPr>
          <p:cNvPr id="9" name="Slide Number Placeholder 1">
            <a:extLst>
              <a:ext uri="{FF2B5EF4-FFF2-40B4-BE49-F238E27FC236}">
                <a16:creationId xmlns:a16="http://schemas.microsoft.com/office/drawing/2014/main" id="{0E6DF3CA-552A-405F-BDDF-00C0A1FA492C}"/>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solidFill>
                  <a:schemeClr val="bg1"/>
                </a:solidFill>
                <a:latin typeface="Arial" panose="020B0604020202020204" pitchFamily="34" charset="0"/>
                <a:cs typeface="Arial" panose="020B0604020202020204" pitchFamily="34" charset="0"/>
              </a:rPr>
              <a:pPr algn="r"/>
              <a:t>‹#›</a:t>
            </a:fld>
            <a:endParaRPr lang="en-GB">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3665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lour Slide 3">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1E6A0A-264A-C24C-919A-1435A13E9C86}"/>
              </a:ext>
            </a:extLst>
          </p:cNvPr>
          <p:cNvSpPr/>
          <p:nvPr userDrawn="1"/>
        </p:nvSpPr>
        <p:spPr>
          <a:xfrm>
            <a:off x="4164106" y="0"/>
            <a:ext cx="8027894" cy="6013938"/>
          </a:xfrm>
          <a:prstGeom prst="rect">
            <a:avLst/>
          </a:prstGeom>
          <a:solidFill>
            <a:srgbClr val="EE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8CED7F-074D-4046-A9E0-20978D2375CF}"/>
              </a:ext>
            </a:extLst>
          </p:cNvPr>
          <p:cNvSpPr>
            <a:spLocks noGrp="1"/>
          </p:cNvSpPr>
          <p:nvPr>
            <p:ph type="title" hasCustomPrompt="1"/>
          </p:nvPr>
        </p:nvSpPr>
        <p:spPr>
          <a:xfrm>
            <a:off x="515939" y="333375"/>
            <a:ext cx="3184572" cy="1600200"/>
          </a:xfrm>
        </p:spPr>
        <p:txBody>
          <a:bodyPr lIns="0" anchor="ctr"/>
          <a:lstStyle>
            <a:lvl1pPr>
              <a:defRPr sz="3200">
                <a:solidFill>
                  <a:schemeClr val="tx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837D0C82-6718-3047-A407-E2FCD909A84B}"/>
              </a:ext>
            </a:extLst>
          </p:cNvPr>
          <p:cNvSpPr>
            <a:spLocks noGrp="1"/>
          </p:cNvSpPr>
          <p:nvPr>
            <p:ph type="body" sz="half" idx="2"/>
          </p:nvPr>
        </p:nvSpPr>
        <p:spPr>
          <a:xfrm>
            <a:off x="515939" y="1933575"/>
            <a:ext cx="3184572" cy="3811588"/>
          </a:xfrm>
        </p:spPr>
        <p:txBody>
          <a:bodyPr lIns="0"/>
          <a:lstStyle>
            <a:lvl1pPr marL="0" indent="0">
              <a:buNone/>
              <a:defRPr sz="1600">
                <a:solidFill>
                  <a:schemeClr val="accent3"/>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Footer Placeholder 4">
            <a:extLst>
              <a:ext uri="{FF2B5EF4-FFF2-40B4-BE49-F238E27FC236}">
                <a16:creationId xmlns:a16="http://schemas.microsoft.com/office/drawing/2014/main" id="{ECBF736F-A0DA-4C87-B9F6-25173FEFD3E2}"/>
              </a:ext>
            </a:extLst>
          </p:cNvPr>
          <p:cNvSpPr>
            <a:spLocks noGrp="1"/>
          </p:cNvSpPr>
          <p:nvPr>
            <p:ph type="ftr" sz="quarter" idx="3"/>
          </p:nvPr>
        </p:nvSpPr>
        <p:spPr>
          <a:xfrm>
            <a:off x="4038599" y="6333805"/>
            <a:ext cx="4114800" cy="365125"/>
          </a:xfrm>
          <a:prstGeom prst="rect">
            <a:avLst/>
          </a:prstGeom>
        </p:spPr>
        <p:txBody>
          <a:bodyPr vert="horz" lIns="91440" tIns="45720" rIns="91440" bIns="45720" rtlCol="0" anchor="ctr"/>
          <a:lstStyle>
            <a:lvl1pPr algn="ctr">
              <a:defRPr sz="1200">
                <a:solidFill>
                  <a:schemeClr val="accent3"/>
                </a:solidFill>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7BA570E9-10C1-4E40-8A54-B8C386B18F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2516" y="6173350"/>
            <a:ext cx="489600" cy="432000"/>
          </a:xfrm>
          <a:prstGeom prst="rect">
            <a:avLst/>
          </a:prstGeom>
        </p:spPr>
      </p:pic>
      <p:sp>
        <p:nvSpPr>
          <p:cNvPr id="13" name="Slide Number Placeholder 1">
            <a:extLst>
              <a:ext uri="{FF2B5EF4-FFF2-40B4-BE49-F238E27FC236}">
                <a16:creationId xmlns:a16="http://schemas.microsoft.com/office/drawing/2014/main" id="{8E8818CB-2F11-4BB2-AA36-6CF4315C2A9B}"/>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latin typeface="Arial" panose="020B0604020202020204" pitchFamily="34" charset="0"/>
                <a:cs typeface="Arial" panose="020B0604020202020204" pitchFamily="34" charset="0"/>
              </a:rPr>
              <a:pPr algn="r"/>
              <a:t>‹#›</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29721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lum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37FE-26F0-7A49-86CE-3C0EF4A5925C}"/>
              </a:ext>
            </a:extLst>
          </p:cNvPr>
          <p:cNvSpPr>
            <a:spLocks noGrp="1"/>
          </p:cNvSpPr>
          <p:nvPr>
            <p:ph type="title" hasCustomPrompt="1"/>
          </p:nvPr>
        </p:nvSpPr>
        <p:spPr/>
        <p:txBody>
          <a:bodyPr lIns="0" rIns="0"/>
          <a:lstStyle/>
          <a:p>
            <a:r>
              <a:rPr lang="en-GB"/>
              <a:t>CLICK TO EDIT MASTER TITLE STYLE</a:t>
            </a:r>
            <a:endParaRPr lang="en-US"/>
          </a:p>
        </p:txBody>
      </p:sp>
      <p:sp>
        <p:nvSpPr>
          <p:cNvPr id="6" name="Content Placeholder 2">
            <a:extLst>
              <a:ext uri="{FF2B5EF4-FFF2-40B4-BE49-F238E27FC236}">
                <a16:creationId xmlns:a16="http://schemas.microsoft.com/office/drawing/2014/main" id="{9A00D110-500B-644A-A9B1-96FC2C34E7E3}"/>
              </a:ext>
            </a:extLst>
          </p:cNvPr>
          <p:cNvSpPr>
            <a:spLocks noGrp="1"/>
          </p:cNvSpPr>
          <p:nvPr>
            <p:ph sz="half" idx="1"/>
          </p:nvPr>
        </p:nvSpPr>
        <p:spPr>
          <a:xfrm>
            <a:off x="515936" y="1825625"/>
            <a:ext cx="3618742" cy="4158316"/>
          </a:xfrm>
        </p:spPr>
        <p:txBody>
          <a:bodyPr lIns="0" r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2">
            <a:extLst>
              <a:ext uri="{FF2B5EF4-FFF2-40B4-BE49-F238E27FC236}">
                <a16:creationId xmlns:a16="http://schemas.microsoft.com/office/drawing/2014/main" id="{AADC6F53-13EC-2C41-9E92-A62FB33DF894}"/>
              </a:ext>
            </a:extLst>
          </p:cNvPr>
          <p:cNvSpPr>
            <a:spLocks noGrp="1"/>
          </p:cNvSpPr>
          <p:nvPr>
            <p:ph sz="half" idx="10"/>
          </p:nvPr>
        </p:nvSpPr>
        <p:spPr>
          <a:xfrm>
            <a:off x="4286628" y="1825625"/>
            <a:ext cx="3618742" cy="4158316"/>
          </a:xfrm>
        </p:spPr>
        <p:txBody>
          <a:bodyPr lIns="0" r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Content Placeholder 2">
            <a:extLst>
              <a:ext uri="{FF2B5EF4-FFF2-40B4-BE49-F238E27FC236}">
                <a16:creationId xmlns:a16="http://schemas.microsoft.com/office/drawing/2014/main" id="{0E8DF15B-C8FD-494D-81A1-B7A40EF572E5}"/>
              </a:ext>
            </a:extLst>
          </p:cNvPr>
          <p:cNvSpPr>
            <a:spLocks noGrp="1"/>
          </p:cNvSpPr>
          <p:nvPr>
            <p:ph sz="half" idx="11"/>
          </p:nvPr>
        </p:nvSpPr>
        <p:spPr>
          <a:xfrm>
            <a:off x="8057320" y="1825625"/>
            <a:ext cx="3618742" cy="4158316"/>
          </a:xfrm>
        </p:spPr>
        <p:txBody>
          <a:bodyPr lIns="0" r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Footer Placeholder 4">
            <a:extLst>
              <a:ext uri="{FF2B5EF4-FFF2-40B4-BE49-F238E27FC236}">
                <a16:creationId xmlns:a16="http://schemas.microsoft.com/office/drawing/2014/main" id="{0489A710-1FDE-460B-ACB9-E5AC2FCB384F}"/>
              </a:ext>
            </a:extLst>
          </p:cNvPr>
          <p:cNvSpPr>
            <a:spLocks noGrp="1"/>
          </p:cNvSpPr>
          <p:nvPr>
            <p:ph type="ftr" sz="quarter" idx="3"/>
          </p:nvPr>
        </p:nvSpPr>
        <p:spPr>
          <a:xfrm>
            <a:off x="4038599" y="6333805"/>
            <a:ext cx="4114800" cy="365125"/>
          </a:xfrm>
          <a:prstGeom prst="rect">
            <a:avLst/>
          </a:prstGeom>
        </p:spPr>
        <p:txBody>
          <a:bodyPr vert="horz" lIns="91440" tIns="45720" rIns="91440" bIns="45720" rtlCol="0" anchor="ctr"/>
          <a:lstStyle>
            <a:lvl1pPr algn="ctr">
              <a:defRPr sz="1200">
                <a:solidFill>
                  <a:schemeClr val="accent3"/>
                </a:solidFill>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DA473799-81CF-491A-9CBC-F55AA1CF88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2516" y="6173350"/>
            <a:ext cx="489600" cy="432000"/>
          </a:xfrm>
          <a:prstGeom prst="rect">
            <a:avLst/>
          </a:prstGeom>
        </p:spPr>
      </p:pic>
      <p:sp>
        <p:nvSpPr>
          <p:cNvPr id="13" name="Slide Number Placeholder 1">
            <a:extLst>
              <a:ext uri="{FF2B5EF4-FFF2-40B4-BE49-F238E27FC236}">
                <a16:creationId xmlns:a16="http://schemas.microsoft.com/office/drawing/2014/main" id="{3403736F-CE69-45C6-BF5E-0CB86D78F81D}"/>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latin typeface="Arial" panose="020B0604020202020204" pitchFamily="34" charset="0"/>
                <a:cs typeface="Arial" panose="020B0604020202020204" pitchFamily="34" charset="0"/>
              </a:rPr>
              <a:pPr algn="r"/>
              <a:t>‹#›</a:t>
            </a:fld>
            <a:endParaRPr lang="en-GB">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9A8D2B06-8389-43DA-9E8F-0103087CB3F9}"/>
              </a:ext>
            </a:extLst>
          </p:cNvPr>
          <p:cNvSpPr/>
          <p:nvPr userDrawn="1"/>
        </p:nvSpPr>
        <p:spPr>
          <a:xfrm>
            <a:off x="12048000" y="782320"/>
            <a:ext cx="144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2DEFA11-797E-4372-9238-0817A624D602}"/>
              </a:ext>
            </a:extLst>
          </p:cNvPr>
          <p:cNvSpPr/>
          <p:nvPr userDrawn="1"/>
        </p:nvSpPr>
        <p:spPr>
          <a:xfrm>
            <a:off x="11903167" y="782320"/>
            <a:ext cx="72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25992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 layou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37FE-26F0-7A49-86CE-3C0EF4A5925C}"/>
              </a:ext>
            </a:extLst>
          </p:cNvPr>
          <p:cNvSpPr>
            <a:spLocks noGrp="1"/>
          </p:cNvSpPr>
          <p:nvPr>
            <p:ph type="title" hasCustomPrompt="1"/>
          </p:nvPr>
        </p:nvSpPr>
        <p:spPr/>
        <p:txBody>
          <a:bodyPr lIns="0" rIns="0"/>
          <a:lstStyle/>
          <a:p>
            <a:r>
              <a:rPr lang="en-GB"/>
              <a:t>CLICK TO EDIT MASTER TITLE STYLE</a:t>
            </a:r>
            <a:endParaRPr lang="en-US"/>
          </a:p>
        </p:txBody>
      </p:sp>
      <p:sp>
        <p:nvSpPr>
          <p:cNvPr id="6" name="Content Placeholder 2">
            <a:extLst>
              <a:ext uri="{FF2B5EF4-FFF2-40B4-BE49-F238E27FC236}">
                <a16:creationId xmlns:a16="http://schemas.microsoft.com/office/drawing/2014/main" id="{9A00D110-500B-644A-A9B1-96FC2C34E7E3}"/>
              </a:ext>
            </a:extLst>
          </p:cNvPr>
          <p:cNvSpPr>
            <a:spLocks noGrp="1"/>
          </p:cNvSpPr>
          <p:nvPr>
            <p:ph sz="half" idx="1"/>
          </p:nvPr>
        </p:nvSpPr>
        <p:spPr>
          <a:xfrm>
            <a:off x="515936" y="4029929"/>
            <a:ext cx="3618742" cy="1597470"/>
          </a:xfrm>
        </p:spPr>
        <p:txBody>
          <a:bodyPr lIns="0" rIns="0"/>
          <a:lstStyle/>
          <a:p>
            <a:pPr lvl="0"/>
            <a:r>
              <a:rPr lang="en-GB"/>
              <a:t>Click to edit Master text styles</a:t>
            </a:r>
          </a:p>
          <a:p>
            <a:pPr lvl="1"/>
            <a:r>
              <a:rPr lang="en-GB"/>
              <a:t>Second level</a:t>
            </a:r>
          </a:p>
          <a:p>
            <a:pPr lvl="2"/>
            <a:r>
              <a:rPr lang="en-GB"/>
              <a:t>Third level</a:t>
            </a:r>
            <a:endParaRPr lang="en-US"/>
          </a:p>
        </p:txBody>
      </p:sp>
      <p:sp>
        <p:nvSpPr>
          <p:cNvPr id="10" name="Content Placeholder 2">
            <a:extLst>
              <a:ext uri="{FF2B5EF4-FFF2-40B4-BE49-F238E27FC236}">
                <a16:creationId xmlns:a16="http://schemas.microsoft.com/office/drawing/2014/main" id="{AADC6F53-13EC-2C41-9E92-A62FB33DF894}"/>
              </a:ext>
            </a:extLst>
          </p:cNvPr>
          <p:cNvSpPr>
            <a:spLocks noGrp="1"/>
          </p:cNvSpPr>
          <p:nvPr>
            <p:ph sz="half" idx="10"/>
          </p:nvPr>
        </p:nvSpPr>
        <p:spPr>
          <a:xfrm>
            <a:off x="4286628" y="4029929"/>
            <a:ext cx="3618742" cy="1597470"/>
          </a:xfrm>
        </p:spPr>
        <p:txBody>
          <a:bodyPr lIns="0" rIns="0"/>
          <a:lstStyle/>
          <a:p>
            <a:pPr lvl="0"/>
            <a:r>
              <a:rPr lang="en-GB"/>
              <a:t>Click to edit Master text styles</a:t>
            </a:r>
          </a:p>
          <a:p>
            <a:pPr lvl="1"/>
            <a:r>
              <a:rPr lang="en-GB"/>
              <a:t>Second level</a:t>
            </a:r>
          </a:p>
          <a:p>
            <a:pPr lvl="2"/>
            <a:r>
              <a:rPr lang="en-GB"/>
              <a:t>Third level</a:t>
            </a:r>
            <a:endParaRPr lang="en-US"/>
          </a:p>
        </p:txBody>
      </p:sp>
      <p:sp>
        <p:nvSpPr>
          <p:cNvPr id="11" name="Content Placeholder 2">
            <a:extLst>
              <a:ext uri="{FF2B5EF4-FFF2-40B4-BE49-F238E27FC236}">
                <a16:creationId xmlns:a16="http://schemas.microsoft.com/office/drawing/2014/main" id="{0E8DF15B-C8FD-494D-81A1-B7A40EF572E5}"/>
              </a:ext>
            </a:extLst>
          </p:cNvPr>
          <p:cNvSpPr>
            <a:spLocks noGrp="1"/>
          </p:cNvSpPr>
          <p:nvPr>
            <p:ph sz="half" idx="11"/>
          </p:nvPr>
        </p:nvSpPr>
        <p:spPr>
          <a:xfrm>
            <a:off x="8057320" y="4029929"/>
            <a:ext cx="3618742" cy="1597470"/>
          </a:xfrm>
        </p:spPr>
        <p:txBody>
          <a:bodyPr lIns="0" rIns="0"/>
          <a:lstStyle/>
          <a:p>
            <a:pPr lvl="0"/>
            <a:r>
              <a:rPr lang="en-GB"/>
              <a:t>Click to edit Master text styles</a:t>
            </a:r>
          </a:p>
          <a:p>
            <a:pPr lvl="1"/>
            <a:r>
              <a:rPr lang="en-GB"/>
              <a:t>Second level</a:t>
            </a:r>
          </a:p>
          <a:p>
            <a:pPr lvl="2"/>
            <a:r>
              <a:rPr lang="en-GB"/>
              <a:t>Third level</a:t>
            </a:r>
            <a:endParaRPr lang="en-US"/>
          </a:p>
        </p:txBody>
      </p:sp>
      <p:sp>
        <p:nvSpPr>
          <p:cNvPr id="13" name="Picture Placeholder 3">
            <a:extLst>
              <a:ext uri="{FF2B5EF4-FFF2-40B4-BE49-F238E27FC236}">
                <a16:creationId xmlns:a16="http://schemas.microsoft.com/office/drawing/2014/main" id="{0CF3C128-5166-5F48-8CCB-48877A6981ED}"/>
              </a:ext>
            </a:extLst>
          </p:cNvPr>
          <p:cNvSpPr>
            <a:spLocks noGrp="1"/>
          </p:cNvSpPr>
          <p:nvPr>
            <p:ph type="pic" sz="quarter" idx="13"/>
          </p:nvPr>
        </p:nvSpPr>
        <p:spPr>
          <a:xfrm>
            <a:off x="515938" y="1825625"/>
            <a:ext cx="3619500" cy="2069367"/>
          </a:xfrm>
        </p:spPr>
        <p:txBody>
          <a:bodyPr/>
          <a:lstStyle/>
          <a:p>
            <a:endParaRPr lang="en-US"/>
          </a:p>
        </p:txBody>
      </p:sp>
      <p:sp>
        <p:nvSpPr>
          <p:cNvPr id="14" name="Picture Placeholder 3">
            <a:extLst>
              <a:ext uri="{FF2B5EF4-FFF2-40B4-BE49-F238E27FC236}">
                <a16:creationId xmlns:a16="http://schemas.microsoft.com/office/drawing/2014/main" id="{B5015D9C-A8FD-7241-8DF8-E188F75FBE08}"/>
              </a:ext>
            </a:extLst>
          </p:cNvPr>
          <p:cNvSpPr>
            <a:spLocks noGrp="1"/>
          </p:cNvSpPr>
          <p:nvPr>
            <p:ph type="pic" sz="quarter" idx="14"/>
          </p:nvPr>
        </p:nvSpPr>
        <p:spPr>
          <a:xfrm>
            <a:off x="4286628" y="1825625"/>
            <a:ext cx="3619500" cy="2069367"/>
          </a:xfrm>
        </p:spPr>
        <p:txBody>
          <a:bodyPr/>
          <a:lstStyle/>
          <a:p>
            <a:endParaRPr lang="en-US"/>
          </a:p>
        </p:txBody>
      </p:sp>
      <p:sp>
        <p:nvSpPr>
          <p:cNvPr id="15" name="Picture Placeholder 3">
            <a:extLst>
              <a:ext uri="{FF2B5EF4-FFF2-40B4-BE49-F238E27FC236}">
                <a16:creationId xmlns:a16="http://schemas.microsoft.com/office/drawing/2014/main" id="{6C3288F4-A6D3-3A46-AB41-47ACAF67F868}"/>
              </a:ext>
            </a:extLst>
          </p:cNvPr>
          <p:cNvSpPr>
            <a:spLocks noGrp="1"/>
          </p:cNvSpPr>
          <p:nvPr>
            <p:ph type="pic" sz="quarter" idx="15"/>
          </p:nvPr>
        </p:nvSpPr>
        <p:spPr>
          <a:xfrm>
            <a:off x="8056562" y="1825625"/>
            <a:ext cx="3619500" cy="2069367"/>
          </a:xfrm>
        </p:spPr>
        <p:txBody>
          <a:bodyPr/>
          <a:lstStyle/>
          <a:p>
            <a:endParaRPr lang="en-US"/>
          </a:p>
        </p:txBody>
      </p:sp>
      <p:sp>
        <p:nvSpPr>
          <p:cNvPr id="18" name="Footer Placeholder 4">
            <a:extLst>
              <a:ext uri="{FF2B5EF4-FFF2-40B4-BE49-F238E27FC236}">
                <a16:creationId xmlns:a16="http://schemas.microsoft.com/office/drawing/2014/main" id="{3A3459E1-D2CB-48A3-97FA-C40E83A47E2F}"/>
              </a:ext>
            </a:extLst>
          </p:cNvPr>
          <p:cNvSpPr>
            <a:spLocks noGrp="1"/>
          </p:cNvSpPr>
          <p:nvPr>
            <p:ph type="ftr" sz="quarter" idx="3"/>
          </p:nvPr>
        </p:nvSpPr>
        <p:spPr>
          <a:xfrm>
            <a:off x="4038599" y="6333805"/>
            <a:ext cx="4114800" cy="365125"/>
          </a:xfrm>
          <a:prstGeom prst="rect">
            <a:avLst/>
          </a:prstGeom>
        </p:spPr>
        <p:txBody>
          <a:bodyPr vert="horz" lIns="91440" tIns="45720" rIns="91440" bIns="45720" rtlCol="0" anchor="ctr"/>
          <a:lstStyle>
            <a:lvl1pPr algn="ctr">
              <a:defRPr sz="1200">
                <a:solidFill>
                  <a:schemeClr val="accent3"/>
                </a:solidFill>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E187F4CF-2BBE-458D-8B62-7D5D2D3E5D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2516" y="6173350"/>
            <a:ext cx="489600" cy="432000"/>
          </a:xfrm>
          <a:prstGeom prst="rect">
            <a:avLst/>
          </a:prstGeom>
        </p:spPr>
      </p:pic>
      <p:sp>
        <p:nvSpPr>
          <p:cNvPr id="20" name="Slide Number Placeholder 1">
            <a:extLst>
              <a:ext uri="{FF2B5EF4-FFF2-40B4-BE49-F238E27FC236}">
                <a16:creationId xmlns:a16="http://schemas.microsoft.com/office/drawing/2014/main" id="{E53C7783-1D45-446D-BFAA-D6492215A3A2}"/>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latin typeface="Arial" panose="020B0604020202020204" pitchFamily="34" charset="0"/>
                <a:cs typeface="Arial" panose="020B0604020202020204" pitchFamily="34" charset="0"/>
              </a:rPr>
              <a:pPr algn="r"/>
              <a:t>‹#›</a:t>
            </a:fld>
            <a:endParaRPr lang="en-GB">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449B3545-803F-4616-924D-65A3EC61646A}"/>
              </a:ext>
            </a:extLst>
          </p:cNvPr>
          <p:cNvSpPr/>
          <p:nvPr userDrawn="1"/>
        </p:nvSpPr>
        <p:spPr>
          <a:xfrm>
            <a:off x="12048000" y="782320"/>
            <a:ext cx="144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455D53B-A20A-4E28-B52E-7647ECEA0F10}"/>
              </a:ext>
            </a:extLst>
          </p:cNvPr>
          <p:cNvSpPr/>
          <p:nvPr userDrawn="1"/>
        </p:nvSpPr>
        <p:spPr>
          <a:xfrm>
            <a:off x="11903167" y="782320"/>
            <a:ext cx="72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5916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3 colum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37FE-26F0-7A49-86CE-3C0EF4A5925C}"/>
              </a:ext>
            </a:extLst>
          </p:cNvPr>
          <p:cNvSpPr>
            <a:spLocks noGrp="1"/>
          </p:cNvSpPr>
          <p:nvPr>
            <p:ph type="title" hasCustomPrompt="1"/>
          </p:nvPr>
        </p:nvSpPr>
        <p:spPr/>
        <p:txBody>
          <a:bodyPr lIns="0" rIns="0"/>
          <a:lstStyle/>
          <a:p>
            <a:r>
              <a:rPr lang="en-GB"/>
              <a:t>CLICK TO EDIT MASTER TITLE STYLE</a:t>
            </a:r>
            <a:endParaRPr lang="en-US"/>
          </a:p>
        </p:txBody>
      </p:sp>
      <p:sp>
        <p:nvSpPr>
          <p:cNvPr id="6" name="Content Placeholder 2">
            <a:extLst>
              <a:ext uri="{FF2B5EF4-FFF2-40B4-BE49-F238E27FC236}">
                <a16:creationId xmlns:a16="http://schemas.microsoft.com/office/drawing/2014/main" id="{9A00D110-500B-644A-A9B1-96FC2C34E7E3}"/>
              </a:ext>
            </a:extLst>
          </p:cNvPr>
          <p:cNvSpPr>
            <a:spLocks noGrp="1"/>
          </p:cNvSpPr>
          <p:nvPr>
            <p:ph sz="half" idx="1"/>
          </p:nvPr>
        </p:nvSpPr>
        <p:spPr>
          <a:xfrm>
            <a:off x="515936" y="1825625"/>
            <a:ext cx="3618742" cy="4158316"/>
          </a:xfrm>
        </p:spPr>
        <p:txBody>
          <a:bodyPr lIns="0" r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able Placeholder 3">
            <a:extLst>
              <a:ext uri="{FF2B5EF4-FFF2-40B4-BE49-F238E27FC236}">
                <a16:creationId xmlns:a16="http://schemas.microsoft.com/office/drawing/2014/main" id="{97F47DED-DD03-4A48-991C-A55C348DFE18}"/>
              </a:ext>
            </a:extLst>
          </p:cNvPr>
          <p:cNvSpPr>
            <a:spLocks noGrp="1"/>
          </p:cNvSpPr>
          <p:nvPr>
            <p:ph type="tbl" sz="quarter" idx="11"/>
          </p:nvPr>
        </p:nvSpPr>
        <p:spPr>
          <a:xfrm>
            <a:off x="4281488" y="1824973"/>
            <a:ext cx="7394575" cy="4158315"/>
          </a:xfrm>
        </p:spPr>
        <p:txBody>
          <a:bodyPr/>
          <a:lstStyle/>
          <a:p>
            <a:endParaRPr lang="en-US"/>
          </a:p>
        </p:txBody>
      </p:sp>
      <p:sp>
        <p:nvSpPr>
          <p:cNvPr id="13" name="Footer Placeholder 4">
            <a:extLst>
              <a:ext uri="{FF2B5EF4-FFF2-40B4-BE49-F238E27FC236}">
                <a16:creationId xmlns:a16="http://schemas.microsoft.com/office/drawing/2014/main" id="{A3920A86-D768-4FBC-B34E-284BFACA155C}"/>
              </a:ext>
            </a:extLst>
          </p:cNvPr>
          <p:cNvSpPr>
            <a:spLocks noGrp="1"/>
          </p:cNvSpPr>
          <p:nvPr>
            <p:ph type="ftr" sz="quarter" idx="3"/>
          </p:nvPr>
        </p:nvSpPr>
        <p:spPr>
          <a:xfrm>
            <a:off x="4038599" y="6333805"/>
            <a:ext cx="4114800" cy="365125"/>
          </a:xfrm>
          <a:prstGeom prst="rect">
            <a:avLst/>
          </a:prstGeom>
        </p:spPr>
        <p:txBody>
          <a:bodyPr vert="horz" lIns="91440" tIns="45720" rIns="91440" bIns="45720" rtlCol="0" anchor="ctr"/>
          <a:lstStyle>
            <a:lvl1pPr algn="ctr">
              <a:defRPr sz="1200">
                <a:solidFill>
                  <a:schemeClr val="accent3"/>
                </a:solidFill>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E1627C64-401E-4288-9298-8FFC0B8FE9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2516" y="6173350"/>
            <a:ext cx="489600" cy="432000"/>
          </a:xfrm>
          <a:prstGeom prst="rect">
            <a:avLst/>
          </a:prstGeom>
        </p:spPr>
      </p:pic>
      <p:sp>
        <p:nvSpPr>
          <p:cNvPr id="15" name="Slide Number Placeholder 1">
            <a:extLst>
              <a:ext uri="{FF2B5EF4-FFF2-40B4-BE49-F238E27FC236}">
                <a16:creationId xmlns:a16="http://schemas.microsoft.com/office/drawing/2014/main" id="{DCD7D35C-CC03-49B2-B1B8-441B86D6009E}"/>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latin typeface="Arial" panose="020B0604020202020204" pitchFamily="34" charset="0"/>
                <a:cs typeface="Arial" panose="020B0604020202020204" pitchFamily="34" charset="0"/>
              </a:rPr>
              <a:pPr algn="r"/>
              <a:t>‹#›</a:t>
            </a:fld>
            <a:endParaRPr lang="en-GB">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56C3063-FC9E-435E-B2D0-5BEE5562C476}"/>
              </a:ext>
            </a:extLst>
          </p:cNvPr>
          <p:cNvSpPr/>
          <p:nvPr userDrawn="1"/>
        </p:nvSpPr>
        <p:spPr>
          <a:xfrm>
            <a:off x="12048000" y="782320"/>
            <a:ext cx="144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5EFE65-5E9B-4045-A397-A8E00A71C5CF}"/>
              </a:ext>
            </a:extLst>
          </p:cNvPr>
          <p:cNvSpPr/>
          <p:nvPr userDrawn="1"/>
        </p:nvSpPr>
        <p:spPr>
          <a:xfrm>
            <a:off x="11903167" y="782320"/>
            <a:ext cx="72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60588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3 colum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37FE-26F0-7A49-86CE-3C0EF4A5925C}"/>
              </a:ext>
            </a:extLst>
          </p:cNvPr>
          <p:cNvSpPr>
            <a:spLocks noGrp="1"/>
          </p:cNvSpPr>
          <p:nvPr>
            <p:ph type="title" hasCustomPrompt="1"/>
          </p:nvPr>
        </p:nvSpPr>
        <p:spPr/>
        <p:txBody>
          <a:bodyPr lIns="0" rIns="0"/>
          <a:lstStyle/>
          <a:p>
            <a:r>
              <a:rPr lang="en-GB"/>
              <a:t>CLICK TO EDIT MASTER TITLE STYLE</a:t>
            </a:r>
            <a:endParaRPr lang="en-US"/>
          </a:p>
        </p:txBody>
      </p:sp>
      <p:sp>
        <p:nvSpPr>
          <p:cNvPr id="9" name="Table Placeholder 3">
            <a:extLst>
              <a:ext uri="{FF2B5EF4-FFF2-40B4-BE49-F238E27FC236}">
                <a16:creationId xmlns:a16="http://schemas.microsoft.com/office/drawing/2014/main" id="{97F47DED-DD03-4A48-991C-A55C348DFE18}"/>
              </a:ext>
            </a:extLst>
          </p:cNvPr>
          <p:cNvSpPr>
            <a:spLocks noGrp="1"/>
          </p:cNvSpPr>
          <p:nvPr>
            <p:ph type="tbl" sz="quarter" idx="11"/>
          </p:nvPr>
        </p:nvSpPr>
        <p:spPr>
          <a:xfrm>
            <a:off x="515936" y="1824973"/>
            <a:ext cx="11160127" cy="4158315"/>
          </a:xfrm>
        </p:spPr>
        <p:txBody>
          <a:bodyPr/>
          <a:lstStyle/>
          <a:p>
            <a:endParaRPr lang="en-US"/>
          </a:p>
        </p:txBody>
      </p:sp>
      <p:sp>
        <p:nvSpPr>
          <p:cNvPr id="10" name="Footer Placeholder 4">
            <a:extLst>
              <a:ext uri="{FF2B5EF4-FFF2-40B4-BE49-F238E27FC236}">
                <a16:creationId xmlns:a16="http://schemas.microsoft.com/office/drawing/2014/main" id="{28DBDB4A-6E52-4AFD-93D1-9F54A1D7DACD}"/>
              </a:ext>
            </a:extLst>
          </p:cNvPr>
          <p:cNvSpPr>
            <a:spLocks noGrp="1"/>
          </p:cNvSpPr>
          <p:nvPr>
            <p:ph type="ftr" sz="quarter" idx="3"/>
          </p:nvPr>
        </p:nvSpPr>
        <p:spPr>
          <a:xfrm>
            <a:off x="4038599" y="6333805"/>
            <a:ext cx="4114800" cy="365125"/>
          </a:xfrm>
          <a:prstGeom prst="rect">
            <a:avLst/>
          </a:prstGeom>
        </p:spPr>
        <p:txBody>
          <a:bodyPr vert="horz" lIns="91440" tIns="45720" rIns="91440" bIns="45720" rtlCol="0" anchor="ctr"/>
          <a:lstStyle>
            <a:lvl1pPr algn="ctr">
              <a:defRPr sz="1200">
                <a:solidFill>
                  <a:schemeClr val="accent3"/>
                </a:solidFill>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E6B8AC99-BEC5-48ED-A9F8-848E574CA1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2516" y="6173350"/>
            <a:ext cx="489600" cy="432000"/>
          </a:xfrm>
          <a:prstGeom prst="rect">
            <a:avLst/>
          </a:prstGeom>
        </p:spPr>
      </p:pic>
      <p:sp>
        <p:nvSpPr>
          <p:cNvPr id="15" name="Slide Number Placeholder 1">
            <a:extLst>
              <a:ext uri="{FF2B5EF4-FFF2-40B4-BE49-F238E27FC236}">
                <a16:creationId xmlns:a16="http://schemas.microsoft.com/office/drawing/2014/main" id="{1CAB465D-DD9F-4C8C-B5FC-4A993B626126}"/>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latin typeface="Arial" panose="020B0604020202020204" pitchFamily="34" charset="0"/>
                <a:cs typeface="Arial" panose="020B0604020202020204" pitchFamily="34" charset="0"/>
              </a:rPr>
              <a:pPr algn="r"/>
              <a:t>‹#›</a:t>
            </a:fld>
            <a:endParaRPr lang="en-GB">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E55A65C-E67A-448B-AF39-067FE2E7D565}"/>
              </a:ext>
            </a:extLst>
          </p:cNvPr>
          <p:cNvSpPr/>
          <p:nvPr userDrawn="1"/>
        </p:nvSpPr>
        <p:spPr>
          <a:xfrm>
            <a:off x="12048000" y="782320"/>
            <a:ext cx="144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C780121-C440-412C-9CF5-0C5452B55F1B}"/>
              </a:ext>
            </a:extLst>
          </p:cNvPr>
          <p:cNvSpPr/>
          <p:nvPr userDrawn="1"/>
        </p:nvSpPr>
        <p:spPr>
          <a:xfrm>
            <a:off x="11903167" y="782320"/>
            <a:ext cx="72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9183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3 colum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37FE-26F0-7A49-86CE-3C0EF4A5925C}"/>
              </a:ext>
            </a:extLst>
          </p:cNvPr>
          <p:cNvSpPr>
            <a:spLocks noGrp="1"/>
          </p:cNvSpPr>
          <p:nvPr>
            <p:ph type="title" hasCustomPrompt="1"/>
          </p:nvPr>
        </p:nvSpPr>
        <p:spPr/>
        <p:txBody>
          <a:bodyPr lIns="0" rIns="0"/>
          <a:lstStyle/>
          <a:p>
            <a:r>
              <a:rPr lang="en-GB"/>
              <a:t>CLICK TO EDIT MASTER TITLE STYLE</a:t>
            </a:r>
            <a:endParaRPr lang="en-US"/>
          </a:p>
        </p:txBody>
      </p:sp>
      <p:sp>
        <p:nvSpPr>
          <p:cNvPr id="6" name="Content Placeholder 2">
            <a:extLst>
              <a:ext uri="{FF2B5EF4-FFF2-40B4-BE49-F238E27FC236}">
                <a16:creationId xmlns:a16="http://schemas.microsoft.com/office/drawing/2014/main" id="{9A00D110-500B-644A-A9B1-96FC2C34E7E3}"/>
              </a:ext>
            </a:extLst>
          </p:cNvPr>
          <p:cNvSpPr>
            <a:spLocks noGrp="1"/>
          </p:cNvSpPr>
          <p:nvPr>
            <p:ph sz="half" idx="1"/>
          </p:nvPr>
        </p:nvSpPr>
        <p:spPr>
          <a:xfrm>
            <a:off x="515936" y="1825625"/>
            <a:ext cx="3618742" cy="4158316"/>
          </a:xfrm>
        </p:spPr>
        <p:txBody>
          <a:bodyPr lIns="0" r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hart Placeholder 3">
            <a:extLst>
              <a:ext uri="{FF2B5EF4-FFF2-40B4-BE49-F238E27FC236}">
                <a16:creationId xmlns:a16="http://schemas.microsoft.com/office/drawing/2014/main" id="{3D7BE6BC-993C-CF40-8560-914A8A18948F}"/>
              </a:ext>
            </a:extLst>
          </p:cNvPr>
          <p:cNvSpPr>
            <a:spLocks noGrp="1"/>
          </p:cNvSpPr>
          <p:nvPr>
            <p:ph type="chart" sz="quarter" idx="12"/>
          </p:nvPr>
        </p:nvSpPr>
        <p:spPr>
          <a:xfrm>
            <a:off x="4281488" y="1825625"/>
            <a:ext cx="7394575" cy="4157663"/>
          </a:xfrm>
        </p:spPr>
        <p:txBody>
          <a:bodyPr/>
          <a:lstStyle/>
          <a:p>
            <a:endParaRPr lang="en-US"/>
          </a:p>
        </p:txBody>
      </p:sp>
      <p:sp>
        <p:nvSpPr>
          <p:cNvPr id="11" name="Footer Placeholder 4">
            <a:extLst>
              <a:ext uri="{FF2B5EF4-FFF2-40B4-BE49-F238E27FC236}">
                <a16:creationId xmlns:a16="http://schemas.microsoft.com/office/drawing/2014/main" id="{0F1780EB-517D-4547-A591-3EFC7C5B114D}"/>
              </a:ext>
            </a:extLst>
          </p:cNvPr>
          <p:cNvSpPr>
            <a:spLocks noGrp="1"/>
          </p:cNvSpPr>
          <p:nvPr>
            <p:ph type="ftr" sz="quarter" idx="3"/>
          </p:nvPr>
        </p:nvSpPr>
        <p:spPr>
          <a:xfrm>
            <a:off x="4038599" y="6333805"/>
            <a:ext cx="4114800" cy="365125"/>
          </a:xfrm>
          <a:prstGeom prst="rect">
            <a:avLst/>
          </a:prstGeom>
        </p:spPr>
        <p:txBody>
          <a:bodyPr vert="horz" lIns="91440" tIns="45720" rIns="91440" bIns="45720" rtlCol="0" anchor="ctr"/>
          <a:lstStyle>
            <a:lvl1pPr algn="ctr">
              <a:defRPr sz="1200">
                <a:solidFill>
                  <a:schemeClr val="accent3"/>
                </a:solidFill>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F9814605-95BD-4CFA-833A-FEEA40F928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2516" y="6173350"/>
            <a:ext cx="489600" cy="432000"/>
          </a:xfrm>
          <a:prstGeom prst="rect">
            <a:avLst/>
          </a:prstGeom>
        </p:spPr>
      </p:pic>
      <p:sp>
        <p:nvSpPr>
          <p:cNvPr id="13" name="Slide Number Placeholder 1">
            <a:extLst>
              <a:ext uri="{FF2B5EF4-FFF2-40B4-BE49-F238E27FC236}">
                <a16:creationId xmlns:a16="http://schemas.microsoft.com/office/drawing/2014/main" id="{2ECBE4B6-DF3A-498D-8456-AE67A811C8D9}"/>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latin typeface="Arial" panose="020B0604020202020204" pitchFamily="34" charset="0"/>
                <a:cs typeface="Arial" panose="020B0604020202020204" pitchFamily="34" charset="0"/>
              </a:rPr>
              <a:pPr algn="r"/>
              <a:t>‹#›</a:t>
            </a:fld>
            <a:endParaRPr lang="en-GB">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E7C9DB44-A8AD-4394-BD0E-712AD4B12B54}"/>
              </a:ext>
            </a:extLst>
          </p:cNvPr>
          <p:cNvSpPr/>
          <p:nvPr userDrawn="1"/>
        </p:nvSpPr>
        <p:spPr>
          <a:xfrm>
            <a:off x="12048000" y="782320"/>
            <a:ext cx="144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EF41DFE-EA9C-4B98-8BF5-1AC6C57F8A72}"/>
              </a:ext>
            </a:extLst>
          </p:cNvPr>
          <p:cNvSpPr/>
          <p:nvPr userDrawn="1"/>
        </p:nvSpPr>
        <p:spPr>
          <a:xfrm>
            <a:off x="11903167" y="782320"/>
            <a:ext cx="72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344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3 colum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37FE-26F0-7A49-86CE-3C0EF4A5925C}"/>
              </a:ext>
            </a:extLst>
          </p:cNvPr>
          <p:cNvSpPr>
            <a:spLocks noGrp="1"/>
          </p:cNvSpPr>
          <p:nvPr>
            <p:ph type="title" hasCustomPrompt="1"/>
          </p:nvPr>
        </p:nvSpPr>
        <p:spPr/>
        <p:txBody>
          <a:bodyPr lIns="0" rIns="0"/>
          <a:lstStyle/>
          <a:p>
            <a:r>
              <a:rPr lang="en-GB"/>
              <a:t>CLICK TO EDIT MASTER TITLE STYLE</a:t>
            </a:r>
            <a:endParaRPr lang="en-US"/>
          </a:p>
        </p:txBody>
      </p:sp>
      <p:sp>
        <p:nvSpPr>
          <p:cNvPr id="7" name="Chart Placeholder 3">
            <a:extLst>
              <a:ext uri="{FF2B5EF4-FFF2-40B4-BE49-F238E27FC236}">
                <a16:creationId xmlns:a16="http://schemas.microsoft.com/office/drawing/2014/main" id="{20847848-944D-3447-A576-DCDB3CDA7A01}"/>
              </a:ext>
            </a:extLst>
          </p:cNvPr>
          <p:cNvSpPr>
            <a:spLocks noGrp="1"/>
          </p:cNvSpPr>
          <p:nvPr>
            <p:ph type="chart" sz="quarter" idx="12"/>
          </p:nvPr>
        </p:nvSpPr>
        <p:spPr>
          <a:xfrm>
            <a:off x="515938" y="1825625"/>
            <a:ext cx="11160125" cy="4157663"/>
          </a:xfrm>
        </p:spPr>
        <p:txBody>
          <a:bodyPr/>
          <a:lstStyle/>
          <a:p>
            <a:endParaRPr lang="en-US"/>
          </a:p>
        </p:txBody>
      </p:sp>
      <p:sp>
        <p:nvSpPr>
          <p:cNvPr id="10" name="Footer Placeholder 4">
            <a:extLst>
              <a:ext uri="{FF2B5EF4-FFF2-40B4-BE49-F238E27FC236}">
                <a16:creationId xmlns:a16="http://schemas.microsoft.com/office/drawing/2014/main" id="{60DCE6E5-53B6-44CA-90E1-DCA25CA531E8}"/>
              </a:ext>
            </a:extLst>
          </p:cNvPr>
          <p:cNvSpPr>
            <a:spLocks noGrp="1"/>
          </p:cNvSpPr>
          <p:nvPr>
            <p:ph type="ftr" sz="quarter" idx="3"/>
          </p:nvPr>
        </p:nvSpPr>
        <p:spPr>
          <a:xfrm>
            <a:off x="4038599" y="6333805"/>
            <a:ext cx="4114800" cy="365125"/>
          </a:xfrm>
          <a:prstGeom prst="rect">
            <a:avLst/>
          </a:prstGeom>
        </p:spPr>
        <p:txBody>
          <a:bodyPr vert="horz" lIns="91440" tIns="45720" rIns="91440" bIns="45720" rtlCol="0" anchor="ctr"/>
          <a:lstStyle>
            <a:lvl1pPr algn="ctr">
              <a:defRPr sz="1200">
                <a:solidFill>
                  <a:schemeClr val="accent3"/>
                </a:solidFill>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9250E55-8650-43C5-AFFF-7D8489E603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2516" y="6173350"/>
            <a:ext cx="489600" cy="432000"/>
          </a:xfrm>
          <a:prstGeom prst="rect">
            <a:avLst/>
          </a:prstGeom>
        </p:spPr>
      </p:pic>
      <p:sp>
        <p:nvSpPr>
          <p:cNvPr id="15" name="Slide Number Placeholder 1">
            <a:extLst>
              <a:ext uri="{FF2B5EF4-FFF2-40B4-BE49-F238E27FC236}">
                <a16:creationId xmlns:a16="http://schemas.microsoft.com/office/drawing/2014/main" id="{E9D1A669-E05D-48EC-BD5E-5ED2B123B608}"/>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latin typeface="Arial" panose="020B0604020202020204" pitchFamily="34" charset="0"/>
                <a:cs typeface="Arial" panose="020B0604020202020204" pitchFamily="34" charset="0"/>
              </a:rPr>
              <a:pPr algn="r"/>
              <a:t>‹#›</a:t>
            </a:fld>
            <a:endParaRPr lang="en-GB">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CBD940A2-565D-4A2C-9710-C9E84784E757}"/>
              </a:ext>
            </a:extLst>
          </p:cNvPr>
          <p:cNvSpPr/>
          <p:nvPr userDrawn="1"/>
        </p:nvSpPr>
        <p:spPr>
          <a:xfrm>
            <a:off x="12048000" y="782320"/>
            <a:ext cx="144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116F522-12BD-47EC-B907-CC237D62518E}"/>
              </a:ext>
            </a:extLst>
          </p:cNvPr>
          <p:cNvSpPr/>
          <p:nvPr userDrawn="1"/>
        </p:nvSpPr>
        <p:spPr>
          <a:xfrm>
            <a:off x="11903167" y="782320"/>
            <a:ext cx="72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2531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B108A2C-ACB2-1843-8C90-4DFB99B9F99C}" type="datetime1">
              <a:rPr lang="en-GB" smtClean="0"/>
              <a:t>04/06/2021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921161" y="6109873"/>
            <a:ext cx="2743200" cy="365125"/>
          </a:xfrm>
        </p:spPr>
        <p:txBody>
          <a:bodyPr/>
          <a:lstStyle>
            <a:lvl1pPr>
              <a:defRPr>
                <a:solidFill>
                  <a:srgbClr val="8B1C22"/>
                </a:solidFill>
              </a:defRPr>
            </a:lvl1pPr>
          </a:lstStyle>
          <a:p>
            <a:fld id="{97A8141C-F80A-2A4C-8DA9-6486677B6D85}" type="slidenum">
              <a:rPr lang="en-US" smtClean="0"/>
              <a:pPr/>
              <a:t>‹#›</a:t>
            </a:fld>
            <a:endParaRPr lang="en-US" dirty="0"/>
          </a:p>
        </p:txBody>
      </p:sp>
    </p:spTree>
    <p:extLst>
      <p:ext uri="{BB962C8B-B14F-4D97-AF65-F5344CB8AC3E}">
        <p14:creationId xmlns:p14="http://schemas.microsoft.com/office/powerpoint/2010/main" val="767586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405D4-4D4B-6C40-ABB6-1FE74088AF94}"/>
              </a:ext>
            </a:extLst>
          </p:cNvPr>
          <p:cNvSpPr>
            <a:spLocks noGrp="1"/>
          </p:cNvSpPr>
          <p:nvPr>
            <p:ph type="title" hasCustomPrompt="1"/>
          </p:nvPr>
        </p:nvSpPr>
        <p:spPr/>
        <p:txBody>
          <a:bodyPr lIns="0" rIns="0"/>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B1691B4-713D-7F49-B7E0-5E72EBCBA3D0}"/>
              </a:ext>
            </a:extLst>
          </p:cNvPr>
          <p:cNvSpPr>
            <a:spLocks noGrp="1"/>
          </p:cNvSpPr>
          <p:nvPr>
            <p:ph idx="1"/>
          </p:nvPr>
        </p:nvSpPr>
        <p:spPr>
          <a:xfrm>
            <a:off x="515937" y="1825625"/>
            <a:ext cx="11160126" cy="4131422"/>
          </a:xfrm>
        </p:spPr>
        <p:txBody>
          <a:bodyPr lIns="0" rIns="0"/>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4">
            <a:extLst>
              <a:ext uri="{FF2B5EF4-FFF2-40B4-BE49-F238E27FC236}">
                <a16:creationId xmlns:a16="http://schemas.microsoft.com/office/drawing/2014/main" id="{EA3B6CEC-1CC4-D047-A8F1-F9791B7164F9}"/>
              </a:ext>
            </a:extLst>
          </p:cNvPr>
          <p:cNvSpPr>
            <a:spLocks noGrp="1"/>
          </p:cNvSpPr>
          <p:nvPr>
            <p:ph type="ftr" sz="quarter" idx="3"/>
          </p:nvPr>
        </p:nvSpPr>
        <p:spPr>
          <a:xfrm>
            <a:off x="4038600" y="6159500"/>
            <a:ext cx="4114800" cy="365125"/>
          </a:xfrm>
          <a:prstGeom prst="rect">
            <a:avLst/>
          </a:prstGeom>
        </p:spPr>
        <p:txBody>
          <a:bodyPr vert="horz" lIns="91440" tIns="45720" rIns="91440" bIns="45720" rtlCol="0" anchor="ctr"/>
          <a:lstStyle>
            <a:lvl1pPr algn="ctr">
              <a:defRPr sz="1200">
                <a:solidFill>
                  <a:schemeClr val="accent3"/>
                </a:solidFill>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9" name="Slide Number Placeholder 5">
            <a:extLst>
              <a:ext uri="{FF2B5EF4-FFF2-40B4-BE49-F238E27FC236}">
                <a16:creationId xmlns:a16="http://schemas.microsoft.com/office/drawing/2014/main" id="{FD170F85-4946-D94C-A666-42CAA75C7F08}"/>
              </a:ext>
            </a:extLst>
          </p:cNvPr>
          <p:cNvSpPr>
            <a:spLocks noGrp="1"/>
          </p:cNvSpPr>
          <p:nvPr>
            <p:ph type="sldNum" sz="quarter" idx="4"/>
          </p:nvPr>
        </p:nvSpPr>
        <p:spPr>
          <a:xfrm>
            <a:off x="8932862" y="6159499"/>
            <a:ext cx="2743200" cy="365125"/>
          </a:xfrm>
          <a:prstGeom prst="rect">
            <a:avLst/>
          </a:prstGeom>
        </p:spPr>
        <p:txBody>
          <a:bodyPr vert="horz" lIns="91440" tIns="45720" rIns="91440" bIns="45720" rtlCol="0" anchor="ctr"/>
          <a:lstStyle>
            <a:lvl1pPr algn="r">
              <a:defRPr sz="1200">
                <a:solidFill>
                  <a:schemeClr val="accent3"/>
                </a:solidFill>
                <a:latin typeface="Arial" panose="020B0604020202020204" pitchFamily="34" charset="0"/>
                <a:cs typeface="Arial" panose="020B0604020202020204" pitchFamily="34" charset="0"/>
              </a:defRPr>
            </a:lvl1pPr>
          </a:lstStyle>
          <a:p>
            <a:fld id="{575FB3A8-1A9D-6D4F-933D-1655C5D7C282}" type="slidenum">
              <a:rPr lang="en-US" smtClean="0"/>
              <a:pPr/>
              <a:t>‹#›</a:t>
            </a:fld>
            <a:endParaRPr lang="en-US">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4B09994-305B-4BA5-8403-A32F9F99E4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7" y="6159500"/>
            <a:ext cx="489600" cy="432000"/>
          </a:xfrm>
          <a:prstGeom prst="rect">
            <a:avLst/>
          </a:prstGeom>
        </p:spPr>
      </p:pic>
      <p:sp>
        <p:nvSpPr>
          <p:cNvPr id="13" name="Rectangle 12">
            <a:extLst>
              <a:ext uri="{FF2B5EF4-FFF2-40B4-BE49-F238E27FC236}">
                <a16:creationId xmlns:a16="http://schemas.microsoft.com/office/drawing/2014/main" id="{AD87A5F4-2BF6-491F-B273-CC54607C3A20}"/>
              </a:ext>
            </a:extLst>
          </p:cNvPr>
          <p:cNvSpPr/>
          <p:nvPr userDrawn="1"/>
        </p:nvSpPr>
        <p:spPr>
          <a:xfrm>
            <a:off x="12048000" y="782320"/>
            <a:ext cx="144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9C2984-46AE-4439-9649-C7016095906A}"/>
              </a:ext>
            </a:extLst>
          </p:cNvPr>
          <p:cNvSpPr/>
          <p:nvPr userDrawn="1"/>
        </p:nvSpPr>
        <p:spPr>
          <a:xfrm>
            <a:off x="11903167" y="782320"/>
            <a:ext cx="72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437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8F3F-FDBC-5848-8768-744F1ABE6051}"/>
              </a:ext>
            </a:extLst>
          </p:cNvPr>
          <p:cNvSpPr>
            <a:spLocks noGrp="1"/>
          </p:cNvSpPr>
          <p:nvPr>
            <p:ph type="title" hasCustomPrompt="1"/>
          </p:nvPr>
        </p:nvSpPr>
        <p:spPr>
          <a:xfrm>
            <a:off x="5824303" y="842168"/>
            <a:ext cx="5355945" cy="2852737"/>
          </a:xfrm>
        </p:spPr>
        <p:txBody>
          <a:bodyPr lIns="0" tIns="0" rIns="0" bIns="0" anchor="b"/>
          <a:lstStyle>
            <a:lvl1pPr algn="r">
              <a:lnSpc>
                <a:spcPct val="80000"/>
              </a:lnSpc>
              <a:defRPr sz="6000">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047BC93-3E16-A74C-AF1B-D2519B53CB15}"/>
              </a:ext>
            </a:extLst>
          </p:cNvPr>
          <p:cNvSpPr>
            <a:spLocks noGrp="1"/>
          </p:cNvSpPr>
          <p:nvPr>
            <p:ph type="body" idx="1"/>
          </p:nvPr>
        </p:nvSpPr>
        <p:spPr>
          <a:xfrm>
            <a:off x="5830517" y="3869716"/>
            <a:ext cx="5355946" cy="1650206"/>
          </a:xfrm>
        </p:spPr>
        <p:txBody>
          <a:bodyPr lIns="0" tIns="0" rIns="0" bIns="0"/>
          <a:lstStyle>
            <a:lvl1pPr marL="0" indent="0" algn="r">
              <a:buNone/>
              <a:defRPr sz="2400">
                <a:solidFill>
                  <a:schemeClr val="accent3"/>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Picture Placeholder 13">
            <a:extLst>
              <a:ext uri="{FF2B5EF4-FFF2-40B4-BE49-F238E27FC236}">
                <a16:creationId xmlns:a16="http://schemas.microsoft.com/office/drawing/2014/main" id="{20CFD8EF-A5F6-1A43-A51B-F85B7C1EF469}"/>
              </a:ext>
            </a:extLst>
          </p:cNvPr>
          <p:cNvSpPr>
            <a:spLocks noGrp="1"/>
          </p:cNvSpPr>
          <p:nvPr>
            <p:ph type="pic" sz="quarter" idx="13"/>
          </p:nvPr>
        </p:nvSpPr>
        <p:spPr>
          <a:xfrm>
            <a:off x="2827915" y="0"/>
            <a:ext cx="5206580" cy="5917223"/>
          </a:xfrm>
        </p:spPr>
        <p:txBody>
          <a:bodyPr/>
          <a:lstStyle>
            <a:lvl1pPr algn="ctr">
              <a:defRPr>
                <a:solidFill>
                  <a:schemeClr val="accent3"/>
                </a:solidFill>
              </a:defRPr>
            </a:lvl1pPr>
          </a:lstStyle>
          <a:p>
            <a:endParaRPr lang="en-US"/>
          </a:p>
        </p:txBody>
      </p:sp>
      <p:sp>
        <p:nvSpPr>
          <p:cNvPr id="8" name="Picture Placeholder 15">
            <a:extLst>
              <a:ext uri="{FF2B5EF4-FFF2-40B4-BE49-F238E27FC236}">
                <a16:creationId xmlns:a16="http://schemas.microsoft.com/office/drawing/2014/main" id="{542480C1-AC59-6140-AAEF-A6829F4CC318}"/>
              </a:ext>
            </a:extLst>
          </p:cNvPr>
          <p:cNvSpPr>
            <a:spLocks noGrp="1"/>
          </p:cNvSpPr>
          <p:nvPr>
            <p:ph type="pic" sz="quarter" idx="14"/>
          </p:nvPr>
        </p:nvSpPr>
        <p:spPr>
          <a:xfrm>
            <a:off x="-4185" y="0"/>
            <a:ext cx="2364319" cy="5917223"/>
          </a:xfrm>
        </p:spPr>
        <p:txBody>
          <a:bodyPr/>
          <a:lstStyle>
            <a:lvl1pPr algn="ctr">
              <a:defRPr>
                <a:solidFill>
                  <a:schemeClr val="accent3"/>
                </a:solidFill>
              </a:defRPr>
            </a:lvl1pPr>
          </a:lstStyle>
          <a:p>
            <a:endParaRPr lang="en-US"/>
          </a:p>
        </p:txBody>
      </p:sp>
      <p:pic>
        <p:nvPicPr>
          <p:cNvPr id="10" name="Picture 9">
            <a:extLst>
              <a:ext uri="{FF2B5EF4-FFF2-40B4-BE49-F238E27FC236}">
                <a16:creationId xmlns:a16="http://schemas.microsoft.com/office/drawing/2014/main" id="{3B9967AD-57C4-7F45-BEC2-CEE7B2CF2F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6463" y="6092625"/>
            <a:ext cx="489600" cy="432000"/>
          </a:xfrm>
          <a:prstGeom prst="rect">
            <a:avLst/>
          </a:prstGeom>
        </p:spPr>
      </p:pic>
      <p:sp>
        <p:nvSpPr>
          <p:cNvPr id="9" name="Rectangle 8">
            <a:extLst>
              <a:ext uri="{FF2B5EF4-FFF2-40B4-BE49-F238E27FC236}">
                <a16:creationId xmlns:a16="http://schemas.microsoft.com/office/drawing/2014/main" id="{D3348960-E06F-41F8-A2C9-31296ECEB96A}"/>
              </a:ext>
            </a:extLst>
          </p:cNvPr>
          <p:cNvSpPr/>
          <p:nvPr userDrawn="1"/>
        </p:nvSpPr>
        <p:spPr>
          <a:xfrm>
            <a:off x="12048000" y="782320"/>
            <a:ext cx="144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5FF3CA-53C6-45D7-A28A-8D9A565231FD}"/>
              </a:ext>
            </a:extLst>
          </p:cNvPr>
          <p:cNvSpPr/>
          <p:nvPr userDrawn="1"/>
        </p:nvSpPr>
        <p:spPr>
          <a:xfrm>
            <a:off x="11903167" y="782320"/>
            <a:ext cx="72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48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8F3F-FDBC-5848-8768-744F1ABE6051}"/>
              </a:ext>
            </a:extLst>
          </p:cNvPr>
          <p:cNvSpPr>
            <a:spLocks noGrp="1"/>
          </p:cNvSpPr>
          <p:nvPr>
            <p:ph type="title" hasCustomPrompt="1"/>
          </p:nvPr>
        </p:nvSpPr>
        <p:spPr>
          <a:xfrm>
            <a:off x="515938" y="842168"/>
            <a:ext cx="5355945" cy="2852737"/>
          </a:xfrm>
        </p:spPr>
        <p:txBody>
          <a:bodyPr lIns="0" tIns="0" rIns="0" bIns="0" anchor="b"/>
          <a:lstStyle>
            <a:lvl1pPr algn="l">
              <a:lnSpc>
                <a:spcPct val="80000"/>
              </a:lnSpc>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047BC93-3E16-A74C-AF1B-D2519B53CB15}"/>
              </a:ext>
            </a:extLst>
          </p:cNvPr>
          <p:cNvSpPr>
            <a:spLocks noGrp="1"/>
          </p:cNvSpPr>
          <p:nvPr>
            <p:ph type="body" idx="1"/>
          </p:nvPr>
        </p:nvSpPr>
        <p:spPr>
          <a:xfrm>
            <a:off x="515937" y="3869716"/>
            <a:ext cx="5355946" cy="1650206"/>
          </a:xfrm>
        </p:spPr>
        <p:txBody>
          <a:bodyPr lIns="0" tIns="0" rIns="0" bIns="0"/>
          <a:lstStyle>
            <a:lvl1pPr marL="0" indent="0" algn="l">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Picture Placeholder 13">
            <a:extLst>
              <a:ext uri="{FF2B5EF4-FFF2-40B4-BE49-F238E27FC236}">
                <a16:creationId xmlns:a16="http://schemas.microsoft.com/office/drawing/2014/main" id="{20CFD8EF-A5F6-1A43-A51B-F85B7C1EF469}"/>
              </a:ext>
            </a:extLst>
          </p:cNvPr>
          <p:cNvSpPr>
            <a:spLocks noGrp="1"/>
          </p:cNvSpPr>
          <p:nvPr>
            <p:ph type="pic" sz="quarter" idx="13"/>
          </p:nvPr>
        </p:nvSpPr>
        <p:spPr>
          <a:xfrm>
            <a:off x="4164106" y="0"/>
            <a:ext cx="5206580" cy="6519832"/>
          </a:xfrm>
        </p:spPr>
        <p:txBody>
          <a:bodyPr/>
          <a:lstStyle>
            <a:lvl1pPr algn="ctr">
              <a:defRPr>
                <a:solidFill>
                  <a:schemeClr val="accent3"/>
                </a:solidFill>
              </a:defRPr>
            </a:lvl1pPr>
          </a:lstStyle>
          <a:p>
            <a:endParaRPr lang="en-US"/>
          </a:p>
        </p:txBody>
      </p:sp>
      <p:sp>
        <p:nvSpPr>
          <p:cNvPr id="8" name="Picture Placeholder 15">
            <a:extLst>
              <a:ext uri="{FF2B5EF4-FFF2-40B4-BE49-F238E27FC236}">
                <a16:creationId xmlns:a16="http://schemas.microsoft.com/office/drawing/2014/main" id="{542480C1-AC59-6140-AAEF-A6829F4CC318}"/>
              </a:ext>
            </a:extLst>
          </p:cNvPr>
          <p:cNvSpPr>
            <a:spLocks noGrp="1"/>
          </p:cNvSpPr>
          <p:nvPr>
            <p:ph type="pic" sz="quarter" idx="14"/>
          </p:nvPr>
        </p:nvSpPr>
        <p:spPr>
          <a:xfrm>
            <a:off x="9834282" y="0"/>
            <a:ext cx="2364319" cy="6519832"/>
          </a:xfrm>
        </p:spPr>
        <p:txBody>
          <a:bodyPr/>
          <a:lstStyle>
            <a:lvl1pPr algn="ctr">
              <a:defRPr>
                <a:solidFill>
                  <a:schemeClr val="accent3"/>
                </a:solidFill>
              </a:defRPr>
            </a:lvl1pPr>
          </a:lstStyle>
          <a:p>
            <a:endParaRPr lang="en-US"/>
          </a:p>
        </p:txBody>
      </p:sp>
      <p:pic>
        <p:nvPicPr>
          <p:cNvPr id="10" name="Picture 9">
            <a:extLst>
              <a:ext uri="{FF2B5EF4-FFF2-40B4-BE49-F238E27FC236}">
                <a16:creationId xmlns:a16="http://schemas.microsoft.com/office/drawing/2014/main" id="{2EE3E5DB-0F75-C644-800C-018A321E66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92625"/>
            <a:ext cx="489600" cy="432000"/>
          </a:xfrm>
          <a:prstGeom prst="rect">
            <a:avLst/>
          </a:prstGeom>
        </p:spPr>
      </p:pic>
    </p:spTree>
    <p:extLst>
      <p:ext uri="{BB962C8B-B14F-4D97-AF65-F5344CB8AC3E}">
        <p14:creationId xmlns:p14="http://schemas.microsoft.com/office/powerpoint/2010/main" val="1848498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9B29-8173-BF42-B749-55DB1B858234}"/>
              </a:ext>
            </a:extLst>
          </p:cNvPr>
          <p:cNvSpPr>
            <a:spLocks noGrp="1"/>
          </p:cNvSpPr>
          <p:nvPr>
            <p:ph type="title" hasCustomPrompt="1"/>
          </p:nvPr>
        </p:nvSpPr>
        <p:spPr/>
        <p:txBody>
          <a:bodyPr lIns="0" rIns="0"/>
          <a:lstStyle/>
          <a:p>
            <a:r>
              <a:rPr lang="en-GB"/>
              <a:t>CLICK TO EDIT MASTER TITLE STYLE</a:t>
            </a:r>
            <a:endParaRPr lang="en-US"/>
          </a:p>
        </p:txBody>
      </p:sp>
      <p:sp>
        <p:nvSpPr>
          <p:cNvPr id="3" name="Content Placeholder 2">
            <a:extLst>
              <a:ext uri="{FF2B5EF4-FFF2-40B4-BE49-F238E27FC236}">
                <a16:creationId xmlns:a16="http://schemas.microsoft.com/office/drawing/2014/main" id="{90FFACE3-1DF1-E249-9B98-A354BE496740}"/>
              </a:ext>
            </a:extLst>
          </p:cNvPr>
          <p:cNvSpPr>
            <a:spLocks noGrp="1"/>
          </p:cNvSpPr>
          <p:nvPr>
            <p:ph sz="half" idx="1"/>
          </p:nvPr>
        </p:nvSpPr>
        <p:spPr>
          <a:xfrm>
            <a:off x="515938" y="1825625"/>
            <a:ext cx="5503862" cy="4158316"/>
          </a:xfrm>
        </p:spPr>
        <p:txBody>
          <a:bodyPr lIns="0" rIns="0"/>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7B3FF5B-C2D9-A24F-9731-F032D4CC232A}"/>
              </a:ext>
            </a:extLst>
          </p:cNvPr>
          <p:cNvSpPr>
            <a:spLocks noGrp="1"/>
          </p:cNvSpPr>
          <p:nvPr>
            <p:ph sz="half" idx="2"/>
          </p:nvPr>
        </p:nvSpPr>
        <p:spPr>
          <a:xfrm>
            <a:off x="6172200" y="1825625"/>
            <a:ext cx="5503862" cy="4158316"/>
          </a:xfrm>
        </p:spPr>
        <p:txBody>
          <a:bodyPr lIns="0" r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Footer Placeholder 4">
            <a:extLst>
              <a:ext uri="{FF2B5EF4-FFF2-40B4-BE49-F238E27FC236}">
                <a16:creationId xmlns:a16="http://schemas.microsoft.com/office/drawing/2014/main" id="{63340738-C95C-554D-B3BF-17D0C113F176}"/>
              </a:ext>
            </a:extLst>
          </p:cNvPr>
          <p:cNvSpPr>
            <a:spLocks noGrp="1"/>
          </p:cNvSpPr>
          <p:nvPr>
            <p:ph type="ftr" sz="quarter" idx="3"/>
          </p:nvPr>
        </p:nvSpPr>
        <p:spPr>
          <a:xfrm>
            <a:off x="4038599" y="6333805"/>
            <a:ext cx="4114800" cy="365125"/>
          </a:xfrm>
          <a:prstGeom prst="rect">
            <a:avLst/>
          </a:prstGeom>
        </p:spPr>
        <p:txBody>
          <a:bodyPr vert="horz" lIns="91440" tIns="45720" rIns="91440" bIns="45720" rtlCol="0" anchor="ctr"/>
          <a:lstStyle>
            <a:lvl1pPr algn="ctr">
              <a:defRPr sz="1200">
                <a:solidFill>
                  <a:schemeClr val="accent3"/>
                </a:solidFill>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9BB14BA8-C253-49E7-BF9E-D8C3495F7E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2516" y="6173350"/>
            <a:ext cx="489600" cy="432000"/>
          </a:xfrm>
          <a:prstGeom prst="rect">
            <a:avLst/>
          </a:prstGeom>
        </p:spPr>
      </p:pic>
      <p:sp>
        <p:nvSpPr>
          <p:cNvPr id="12" name="Slide Number Placeholder 1">
            <a:extLst>
              <a:ext uri="{FF2B5EF4-FFF2-40B4-BE49-F238E27FC236}">
                <a16:creationId xmlns:a16="http://schemas.microsoft.com/office/drawing/2014/main" id="{6102294E-06B6-4CCD-85EC-C831BB80FB89}"/>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latin typeface="Arial" panose="020B0604020202020204" pitchFamily="34" charset="0"/>
                <a:cs typeface="Arial" panose="020B0604020202020204" pitchFamily="34" charset="0"/>
              </a:rPr>
              <a:pPr algn="r"/>
              <a:t>‹#›</a:t>
            </a:fld>
            <a:endParaRPr lang="en-GB">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63AC59D9-E348-4429-B8E6-ECBBDB79A4EC}"/>
              </a:ext>
            </a:extLst>
          </p:cNvPr>
          <p:cNvSpPr/>
          <p:nvPr userDrawn="1"/>
        </p:nvSpPr>
        <p:spPr>
          <a:xfrm>
            <a:off x="12048000" y="782320"/>
            <a:ext cx="144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26DD91-A800-4731-B00B-EAC3082348AF}"/>
              </a:ext>
            </a:extLst>
          </p:cNvPr>
          <p:cNvSpPr/>
          <p:nvPr userDrawn="1"/>
        </p:nvSpPr>
        <p:spPr>
          <a:xfrm>
            <a:off x="11903167" y="782320"/>
            <a:ext cx="72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1694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9B29-8173-BF42-B749-55DB1B858234}"/>
              </a:ext>
            </a:extLst>
          </p:cNvPr>
          <p:cNvSpPr>
            <a:spLocks noGrp="1"/>
          </p:cNvSpPr>
          <p:nvPr>
            <p:ph type="title" hasCustomPrompt="1"/>
          </p:nvPr>
        </p:nvSpPr>
        <p:spPr/>
        <p:txBody>
          <a:bodyPr lIns="0" rIns="0"/>
          <a:lstStyle/>
          <a:p>
            <a:r>
              <a:rPr lang="en-GB"/>
              <a:t>CLICK TO EDIT MASTER TITLE STYLE</a:t>
            </a:r>
            <a:endParaRPr lang="en-US"/>
          </a:p>
        </p:txBody>
      </p:sp>
      <p:sp>
        <p:nvSpPr>
          <p:cNvPr id="3" name="Content Placeholder 2">
            <a:extLst>
              <a:ext uri="{FF2B5EF4-FFF2-40B4-BE49-F238E27FC236}">
                <a16:creationId xmlns:a16="http://schemas.microsoft.com/office/drawing/2014/main" id="{90FFACE3-1DF1-E249-9B98-A354BE496740}"/>
              </a:ext>
            </a:extLst>
          </p:cNvPr>
          <p:cNvSpPr>
            <a:spLocks noGrp="1"/>
          </p:cNvSpPr>
          <p:nvPr>
            <p:ph sz="half" idx="1"/>
          </p:nvPr>
        </p:nvSpPr>
        <p:spPr>
          <a:xfrm>
            <a:off x="515938" y="1825625"/>
            <a:ext cx="5503862" cy="4158316"/>
          </a:xfrm>
        </p:spPr>
        <p:txBody>
          <a:bodyPr lIns="0" r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5">
            <a:extLst>
              <a:ext uri="{FF2B5EF4-FFF2-40B4-BE49-F238E27FC236}">
                <a16:creationId xmlns:a16="http://schemas.microsoft.com/office/drawing/2014/main" id="{CEC4060C-B479-3D44-BA79-0D63AE29C176}"/>
              </a:ext>
            </a:extLst>
          </p:cNvPr>
          <p:cNvSpPr>
            <a:spLocks noGrp="1"/>
          </p:cNvSpPr>
          <p:nvPr>
            <p:ph type="pic" sz="quarter" idx="10"/>
          </p:nvPr>
        </p:nvSpPr>
        <p:spPr>
          <a:xfrm>
            <a:off x="6172200" y="1825625"/>
            <a:ext cx="5503863" cy="4157663"/>
          </a:xfrm>
        </p:spPr>
        <p:txBody>
          <a:bodyPr/>
          <a:lstStyle/>
          <a:p>
            <a:endParaRPr lang="en-US"/>
          </a:p>
        </p:txBody>
      </p:sp>
      <p:sp>
        <p:nvSpPr>
          <p:cNvPr id="13" name="Footer Placeholder 4">
            <a:extLst>
              <a:ext uri="{FF2B5EF4-FFF2-40B4-BE49-F238E27FC236}">
                <a16:creationId xmlns:a16="http://schemas.microsoft.com/office/drawing/2014/main" id="{169E4306-2AF1-4315-8592-E76B804EE582}"/>
              </a:ext>
            </a:extLst>
          </p:cNvPr>
          <p:cNvSpPr>
            <a:spLocks noGrp="1"/>
          </p:cNvSpPr>
          <p:nvPr>
            <p:ph type="ftr" sz="quarter" idx="3"/>
          </p:nvPr>
        </p:nvSpPr>
        <p:spPr>
          <a:xfrm>
            <a:off x="4038599" y="6333805"/>
            <a:ext cx="4114800" cy="365125"/>
          </a:xfrm>
          <a:prstGeom prst="rect">
            <a:avLst/>
          </a:prstGeom>
        </p:spPr>
        <p:txBody>
          <a:bodyPr vert="horz" lIns="91440" tIns="45720" rIns="91440" bIns="45720" rtlCol="0" anchor="ctr"/>
          <a:lstStyle>
            <a:lvl1pPr algn="ctr">
              <a:defRPr sz="1200">
                <a:solidFill>
                  <a:schemeClr val="accent3"/>
                </a:solidFill>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032CF964-9FAF-4C4F-ACC0-AF4AECFB82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2516" y="6173350"/>
            <a:ext cx="489600" cy="432000"/>
          </a:xfrm>
          <a:prstGeom prst="rect">
            <a:avLst/>
          </a:prstGeom>
        </p:spPr>
      </p:pic>
      <p:sp>
        <p:nvSpPr>
          <p:cNvPr id="16" name="Slide Number Placeholder 1">
            <a:extLst>
              <a:ext uri="{FF2B5EF4-FFF2-40B4-BE49-F238E27FC236}">
                <a16:creationId xmlns:a16="http://schemas.microsoft.com/office/drawing/2014/main" id="{FC0CCE71-D276-4BEF-B997-6A702179D68E}"/>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latin typeface="Arial" panose="020B0604020202020204" pitchFamily="34" charset="0"/>
                <a:cs typeface="Arial" panose="020B0604020202020204" pitchFamily="34" charset="0"/>
              </a:rPr>
              <a:pPr algn="r"/>
              <a:t>‹#›</a:t>
            </a:fld>
            <a:endParaRPr lang="en-GB">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E8CD8842-C993-4D09-BEBC-4736C1DE913B}"/>
              </a:ext>
            </a:extLst>
          </p:cNvPr>
          <p:cNvSpPr/>
          <p:nvPr userDrawn="1"/>
        </p:nvSpPr>
        <p:spPr>
          <a:xfrm>
            <a:off x="12048000" y="782320"/>
            <a:ext cx="144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2A6957-3EAB-4958-A9C7-FA2EBF00217F}"/>
              </a:ext>
            </a:extLst>
          </p:cNvPr>
          <p:cNvSpPr/>
          <p:nvPr userDrawn="1"/>
        </p:nvSpPr>
        <p:spPr>
          <a:xfrm>
            <a:off x="11903167" y="782320"/>
            <a:ext cx="72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927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318D0-E9AE-0842-8C9C-B9A88485712F}"/>
              </a:ext>
            </a:extLst>
          </p:cNvPr>
          <p:cNvSpPr>
            <a:spLocks noGrp="1"/>
          </p:cNvSpPr>
          <p:nvPr>
            <p:ph type="title" hasCustomPrompt="1"/>
          </p:nvPr>
        </p:nvSpPr>
        <p:spPr>
          <a:xfrm>
            <a:off x="515938" y="365125"/>
            <a:ext cx="11137900" cy="1325563"/>
          </a:xfrm>
        </p:spPr>
        <p:txBody>
          <a:bodyPr lIns="0" rIns="0"/>
          <a:lstStyle/>
          <a:p>
            <a:r>
              <a:rPr lang="en-GB"/>
              <a:t>CLICK TO EDIT MASTER TITLE STYLE</a:t>
            </a:r>
            <a:endParaRPr lang="en-US"/>
          </a:p>
        </p:txBody>
      </p:sp>
      <p:sp>
        <p:nvSpPr>
          <p:cNvPr id="3" name="Text Placeholder 2">
            <a:extLst>
              <a:ext uri="{FF2B5EF4-FFF2-40B4-BE49-F238E27FC236}">
                <a16:creationId xmlns:a16="http://schemas.microsoft.com/office/drawing/2014/main" id="{D1694512-B4E5-6849-A1B3-F0FDAA459A86}"/>
              </a:ext>
            </a:extLst>
          </p:cNvPr>
          <p:cNvSpPr>
            <a:spLocks noGrp="1"/>
          </p:cNvSpPr>
          <p:nvPr>
            <p:ph type="body" idx="1"/>
          </p:nvPr>
        </p:nvSpPr>
        <p:spPr>
          <a:xfrm>
            <a:off x="515938" y="1681163"/>
            <a:ext cx="5481638" cy="823912"/>
          </a:xfrm>
        </p:spPr>
        <p:txBody>
          <a:bodyPr lIns="0" r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DA398F7-9326-F842-B835-4610DE82EFA9}"/>
              </a:ext>
            </a:extLst>
          </p:cNvPr>
          <p:cNvSpPr>
            <a:spLocks noGrp="1"/>
          </p:cNvSpPr>
          <p:nvPr>
            <p:ph sz="half" idx="2"/>
          </p:nvPr>
        </p:nvSpPr>
        <p:spPr>
          <a:xfrm>
            <a:off x="515938" y="2505075"/>
            <a:ext cx="5481638" cy="3492313"/>
          </a:xfrm>
        </p:spPr>
        <p:txBody>
          <a:bodyPr lIns="0" r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05FCC86-45B3-2E42-B1DD-316D1CA058AC}"/>
              </a:ext>
            </a:extLst>
          </p:cNvPr>
          <p:cNvSpPr>
            <a:spLocks noGrp="1"/>
          </p:cNvSpPr>
          <p:nvPr>
            <p:ph type="body" sz="quarter" idx="3"/>
          </p:nvPr>
        </p:nvSpPr>
        <p:spPr>
          <a:xfrm>
            <a:off x="6172200" y="1681163"/>
            <a:ext cx="5481638" cy="823912"/>
          </a:xfrm>
        </p:spPr>
        <p:txBody>
          <a:bodyPr lIns="0" r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E6BBD04-723B-1A44-8E32-6352D1701B94}"/>
              </a:ext>
            </a:extLst>
          </p:cNvPr>
          <p:cNvSpPr>
            <a:spLocks noGrp="1"/>
          </p:cNvSpPr>
          <p:nvPr>
            <p:ph sz="quarter" idx="4"/>
          </p:nvPr>
        </p:nvSpPr>
        <p:spPr>
          <a:xfrm>
            <a:off x="6172200" y="2505075"/>
            <a:ext cx="5481638" cy="3492313"/>
          </a:xfrm>
        </p:spPr>
        <p:txBody>
          <a:bodyPr lIns="0" r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Footer Placeholder 4">
            <a:extLst>
              <a:ext uri="{FF2B5EF4-FFF2-40B4-BE49-F238E27FC236}">
                <a16:creationId xmlns:a16="http://schemas.microsoft.com/office/drawing/2014/main" id="{3F46429C-9BA1-4212-832E-7878470E090E}"/>
              </a:ext>
            </a:extLst>
          </p:cNvPr>
          <p:cNvSpPr>
            <a:spLocks noGrp="1"/>
          </p:cNvSpPr>
          <p:nvPr>
            <p:ph type="ftr" sz="quarter" idx="10"/>
          </p:nvPr>
        </p:nvSpPr>
        <p:spPr>
          <a:xfrm>
            <a:off x="4038599" y="6333805"/>
            <a:ext cx="4114800" cy="365125"/>
          </a:xfrm>
          <a:prstGeom prst="rect">
            <a:avLst/>
          </a:prstGeom>
        </p:spPr>
        <p:txBody>
          <a:bodyPr vert="horz" lIns="91440" tIns="45720" rIns="91440" bIns="45720" rtlCol="0" anchor="ctr"/>
          <a:lstStyle>
            <a:lvl1pPr algn="ctr">
              <a:defRPr sz="1200">
                <a:solidFill>
                  <a:schemeClr val="accent3"/>
                </a:solidFill>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032B415B-B88E-4929-8F92-14605FAE29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2516" y="6173350"/>
            <a:ext cx="489600" cy="432000"/>
          </a:xfrm>
          <a:prstGeom prst="rect">
            <a:avLst/>
          </a:prstGeom>
        </p:spPr>
      </p:pic>
      <p:sp>
        <p:nvSpPr>
          <p:cNvPr id="15" name="Slide Number Placeholder 1">
            <a:extLst>
              <a:ext uri="{FF2B5EF4-FFF2-40B4-BE49-F238E27FC236}">
                <a16:creationId xmlns:a16="http://schemas.microsoft.com/office/drawing/2014/main" id="{B73B5AC5-8385-444F-B532-6161EC240E1E}"/>
              </a:ext>
            </a:extLst>
          </p:cNvPr>
          <p:cNvSpPr txBox="1">
            <a:spLocks/>
          </p:cNvSpPr>
          <p:nvPr userDrawn="1"/>
        </p:nvSpPr>
        <p:spPr>
          <a:xfrm>
            <a:off x="10948923" y="6333805"/>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A23084-9C3C-485A-AEAC-8A34CF743C12}" type="slidenum">
              <a:rPr lang="en-GB" sz="1400" smtClean="0">
                <a:latin typeface="Arial" panose="020B0604020202020204" pitchFamily="34" charset="0"/>
                <a:cs typeface="Arial" panose="020B0604020202020204" pitchFamily="34" charset="0"/>
              </a:rPr>
              <a:pPr algn="r"/>
              <a:t>‹#›</a:t>
            </a:fld>
            <a:endParaRPr lang="en-GB">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A8339A60-FEDF-46AC-8E0F-7412326D43E9}"/>
              </a:ext>
            </a:extLst>
          </p:cNvPr>
          <p:cNvSpPr/>
          <p:nvPr userDrawn="1"/>
        </p:nvSpPr>
        <p:spPr>
          <a:xfrm>
            <a:off x="12048000" y="782320"/>
            <a:ext cx="144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93C56-076A-4369-8438-185ADCADC78A}"/>
              </a:ext>
            </a:extLst>
          </p:cNvPr>
          <p:cNvSpPr/>
          <p:nvPr userDrawn="1"/>
        </p:nvSpPr>
        <p:spPr>
          <a:xfrm>
            <a:off x="11903167" y="782320"/>
            <a:ext cx="72000" cy="6075680"/>
          </a:xfrm>
          <a:prstGeom prst="rect">
            <a:avLst/>
          </a:prstGeom>
          <a:gradFill>
            <a:gsLst>
              <a:gs pos="76000">
                <a:srgbClr val="8B181D"/>
              </a:gs>
              <a:gs pos="100000">
                <a:schemeClr val="bg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53554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0C3604-28A6-D742-BE80-5BABB7FB7CBC}"/>
              </a:ext>
            </a:extLst>
          </p:cNvPr>
          <p:cNvSpPr>
            <a:spLocks noGrp="1"/>
          </p:cNvSpPr>
          <p:nvPr>
            <p:ph type="title"/>
          </p:nvPr>
        </p:nvSpPr>
        <p:spPr>
          <a:xfrm>
            <a:off x="515937" y="365125"/>
            <a:ext cx="1116012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864FC58-79AC-7946-92A5-8E28EFB3EC42}"/>
              </a:ext>
            </a:extLst>
          </p:cNvPr>
          <p:cNvSpPr>
            <a:spLocks noGrp="1"/>
          </p:cNvSpPr>
          <p:nvPr>
            <p:ph type="body" idx="1"/>
          </p:nvPr>
        </p:nvSpPr>
        <p:spPr>
          <a:xfrm>
            <a:off x="515937" y="1825625"/>
            <a:ext cx="11160126"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9B494B-EF6D-EE47-A327-ED8BC109BB7D}"/>
              </a:ext>
            </a:extLst>
          </p:cNvPr>
          <p:cNvSpPr>
            <a:spLocks noGrp="1"/>
          </p:cNvSpPr>
          <p:nvPr>
            <p:ph type="dt" sz="half" idx="2"/>
          </p:nvPr>
        </p:nvSpPr>
        <p:spPr>
          <a:xfrm>
            <a:off x="515938" y="6159500"/>
            <a:ext cx="2743200" cy="365125"/>
          </a:xfrm>
          <a:prstGeom prst="rect">
            <a:avLst/>
          </a:prstGeom>
        </p:spPr>
        <p:txBody>
          <a:bodyPr vert="horz" lIns="91440" tIns="45720" rIns="91440" bIns="45720" rtlCol="0" anchor="ctr"/>
          <a:lstStyle>
            <a:lvl1pPr algn="l">
              <a:defRPr sz="1200">
                <a:solidFill>
                  <a:schemeClr val="accent3"/>
                </a:solidFill>
                <a:latin typeface="+mj-lt"/>
              </a:defRPr>
            </a:lvl1pPr>
          </a:lstStyle>
          <a:p>
            <a:fld id="{89ED596F-2F14-AF4E-B146-549EE8D5B36F}" type="datetime4">
              <a:rPr lang="en-GB" smtClean="0"/>
              <a:pPr/>
              <a:t>4 June 2021</a:t>
            </a:fld>
            <a:endParaRPr lang="en-US">
              <a:latin typeface="+mj-lt"/>
            </a:endParaRPr>
          </a:p>
        </p:txBody>
      </p:sp>
      <p:sp>
        <p:nvSpPr>
          <p:cNvPr id="5" name="Footer Placeholder 4">
            <a:extLst>
              <a:ext uri="{FF2B5EF4-FFF2-40B4-BE49-F238E27FC236}">
                <a16:creationId xmlns:a16="http://schemas.microsoft.com/office/drawing/2014/main" id="{318CC9BA-5D07-F649-89DC-A1B212263D57}"/>
              </a:ext>
            </a:extLst>
          </p:cNvPr>
          <p:cNvSpPr>
            <a:spLocks noGrp="1"/>
          </p:cNvSpPr>
          <p:nvPr>
            <p:ph type="ftr" sz="quarter" idx="3"/>
          </p:nvPr>
        </p:nvSpPr>
        <p:spPr>
          <a:xfrm>
            <a:off x="4038600" y="6159500"/>
            <a:ext cx="4114800" cy="365125"/>
          </a:xfrm>
          <a:prstGeom prst="rect">
            <a:avLst/>
          </a:prstGeom>
        </p:spPr>
        <p:txBody>
          <a:bodyPr vert="horz" lIns="91440" tIns="45720" rIns="91440" bIns="45720" rtlCol="0" anchor="ctr"/>
          <a:lstStyle>
            <a:lvl1pPr algn="ctr">
              <a:defRPr sz="1200">
                <a:solidFill>
                  <a:schemeClr val="accent3"/>
                </a:solidFill>
                <a:latin typeface="+mj-lt"/>
              </a:defRPr>
            </a:lvl1pPr>
          </a:lstStyle>
          <a:p>
            <a:endParaRPr lang="en-US">
              <a:latin typeface="+mj-lt"/>
            </a:endParaRPr>
          </a:p>
        </p:txBody>
      </p:sp>
      <p:sp>
        <p:nvSpPr>
          <p:cNvPr id="6" name="Slide Number Placeholder 5">
            <a:extLst>
              <a:ext uri="{FF2B5EF4-FFF2-40B4-BE49-F238E27FC236}">
                <a16:creationId xmlns:a16="http://schemas.microsoft.com/office/drawing/2014/main" id="{96DBDF34-7AB4-6F42-8169-2F57EE620201}"/>
              </a:ext>
            </a:extLst>
          </p:cNvPr>
          <p:cNvSpPr>
            <a:spLocks noGrp="1"/>
          </p:cNvSpPr>
          <p:nvPr>
            <p:ph type="sldNum" sz="quarter" idx="4"/>
          </p:nvPr>
        </p:nvSpPr>
        <p:spPr>
          <a:xfrm>
            <a:off x="8932862" y="6159500"/>
            <a:ext cx="2743200" cy="365125"/>
          </a:xfrm>
          <a:prstGeom prst="rect">
            <a:avLst/>
          </a:prstGeom>
        </p:spPr>
        <p:txBody>
          <a:bodyPr vert="horz" lIns="91440" tIns="45720" rIns="91440" bIns="45720" rtlCol="0" anchor="ctr"/>
          <a:lstStyle>
            <a:lvl1pPr algn="r">
              <a:defRPr sz="1050">
                <a:solidFill>
                  <a:srgbClr val="8B181D"/>
                </a:solidFill>
                <a:latin typeface="+mj-lt"/>
              </a:defRPr>
            </a:lvl1pPr>
          </a:lstStyle>
          <a:p>
            <a:fld id="{575FB3A8-1A9D-6D4F-933D-1655C5D7C282}" type="slidenum">
              <a:rPr lang="en-US" smtClean="0"/>
              <a:pPr/>
              <a:t>‹#›</a:t>
            </a:fld>
            <a:endParaRPr lang="en-US" sz="1050"/>
          </a:p>
        </p:txBody>
      </p:sp>
      <p:sp>
        <p:nvSpPr>
          <p:cNvPr id="7" name="MSIPCMContentMarking" descr="{&quot;HashCode&quot;:1291147600,&quot;Placement&quot;:&quot;Header&quot;,&quot;Top&quot;:0.0,&quot;Left&quot;:900.8644,&quot;SlideWidth&quot;:960,&quot;SlideHeight&quot;:540}">
            <a:extLst>
              <a:ext uri="{FF2B5EF4-FFF2-40B4-BE49-F238E27FC236}">
                <a16:creationId xmlns:a16="http://schemas.microsoft.com/office/drawing/2014/main" id="{4E145689-9C03-4910-A95A-E55429E58854}"/>
              </a:ext>
            </a:extLst>
          </p:cNvPr>
          <p:cNvSpPr txBox="1"/>
          <p:nvPr userDrawn="1"/>
        </p:nvSpPr>
        <p:spPr>
          <a:xfrm>
            <a:off x="11440978" y="0"/>
            <a:ext cx="751021" cy="296525"/>
          </a:xfrm>
          <a:prstGeom prst="rect">
            <a:avLst/>
          </a:prstGeom>
          <a:noFill/>
        </p:spPr>
        <p:txBody>
          <a:bodyPr vert="horz" wrap="square" lIns="0" tIns="0" rIns="0" bIns="0" rtlCol="0" anchor="ctr" anchorCtr="1">
            <a:spAutoFit/>
          </a:bodyPr>
          <a:lstStyle/>
          <a:p>
            <a:pPr algn="r">
              <a:spcBef>
                <a:spcPts val="0"/>
              </a:spcBef>
              <a:spcAft>
                <a:spcPts val="0"/>
              </a:spcAft>
            </a:pPr>
            <a:r>
              <a:rPr lang="en-US" sz="1200">
                <a:solidFill>
                  <a:srgbClr val="000000"/>
                </a:solidFill>
                <a:latin typeface="Calibri" panose="020F0502020204030204" pitchFamily="34" charset="0"/>
              </a:rPr>
              <a:t>PUBLIC</a:t>
            </a:r>
          </a:p>
        </p:txBody>
      </p:sp>
    </p:spTree>
    <p:extLst>
      <p:ext uri="{BB962C8B-B14F-4D97-AF65-F5344CB8AC3E}">
        <p14:creationId xmlns:p14="http://schemas.microsoft.com/office/powerpoint/2010/main" val="324004809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83" r:id="rId3"/>
    <p:sldLayoutId id="2147483650" r:id="rId4"/>
    <p:sldLayoutId id="2147483651" r:id="rId5"/>
    <p:sldLayoutId id="2147483660" r:id="rId6"/>
    <p:sldLayoutId id="2147483652" r:id="rId7"/>
    <p:sldLayoutId id="2147483673" r:id="rId8"/>
    <p:sldLayoutId id="2147483653" r:id="rId9"/>
    <p:sldLayoutId id="2147483654" r:id="rId10"/>
    <p:sldLayoutId id="2147483655" r:id="rId11"/>
    <p:sldLayoutId id="2147483686" r:id="rId12"/>
    <p:sldLayoutId id="2147483665" r:id="rId13"/>
    <p:sldLayoutId id="2147483678" r:id="rId14"/>
    <p:sldLayoutId id="2147483656" r:id="rId15"/>
    <p:sldLayoutId id="2147483667" r:id="rId16"/>
    <p:sldLayoutId id="2147483663" r:id="rId17"/>
    <p:sldLayoutId id="2147483666" r:id="rId18"/>
    <p:sldLayoutId id="2147483679" r:id="rId19"/>
    <p:sldLayoutId id="2147483661" r:id="rId20"/>
    <p:sldLayoutId id="2147483668" r:id="rId21"/>
    <p:sldLayoutId id="2147483664" r:id="rId22"/>
    <p:sldLayoutId id="2147483680" r:id="rId23"/>
    <p:sldLayoutId id="2147483662" r:id="rId24"/>
    <p:sldLayoutId id="2147483672" r:id="rId25"/>
    <p:sldLayoutId id="2147483681" r:id="rId26"/>
    <p:sldLayoutId id="2147483671" r:id="rId27"/>
    <p:sldLayoutId id="2147483682" r:id="rId28"/>
    <p:sldLayoutId id="2147483684" r:id="rId29"/>
    <p:sldLayoutId id="2147483687" r:id="rId30"/>
    <p:sldLayoutId id="2147483685" r:id="rId31"/>
    <p:sldLayoutId id="2147483669" r:id="rId32"/>
    <p:sldLayoutId id="2147483670" r:id="rId33"/>
    <p:sldLayoutId id="2147483674" r:id="rId34"/>
    <p:sldLayoutId id="2147483675" r:id="rId35"/>
    <p:sldLayoutId id="2147483677" r:id="rId36"/>
    <p:sldLayoutId id="2147483676" r:id="rId37"/>
    <p:sldLayoutId id="2147483688" r:id="rId38"/>
  </p:sldLayoutIdLst>
  <p:hf sldNum="0" hdr="0" ftr="0"/>
  <p:txStyles>
    <p:title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55" userDrawn="1">
          <p15:clr>
            <a:srgbClr val="F26B43"/>
          </p15:clr>
        </p15:guide>
        <p15:guide id="5" orient="horz" pos="210" userDrawn="1">
          <p15:clr>
            <a:srgbClr val="F26B43"/>
          </p15:clr>
        </p15:guide>
        <p15:guide id="6" orient="horz" pos="41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themcdf.or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aiib.org/en/projects/details/2016/approved/Azerbaijan-Trans-Anatolian-Natural-Gas-Pipeline-Project.htm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6">
            <a:extLst>
              <a:ext uri="{FF2B5EF4-FFF2-40B4-BE49-F238E27FC236}">
                <a16:creationId xmlns:a16="http://schemas.microsoft.com/office/drawing/2014/main" id="{951B5FAD-B4A0-40EC-A3C7-508C0C6C90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46" b="552"/>
          <a:stretch/>
        </p:blipFill>
        <p:spPr>
          <a:xfrm flipH="1">
            <a:off x="4793672" y="0"/>
            <a:ext cx="4916955" cy="6119811"/>
          </a:xfrm>
          <a:prstGeom prst="rect">
            <a:avLst/>
          </a:prstGeom>
        </p:spPr>
      </p:pic>
      <p:sp>
        <p:nvSpPr>
          <p:cNvPr id="8" name="Title 11">
            <a:extLst>
              <a:ext uri="{FF2B5EF4-FFF2-40B4-BE49-F238E27FC236}">
                <a16:creationId xmlns:a16="http://schemas.microsoft.com/office/drawing/2014/main" id="{B5ED93E7-8450-4846-800C-196D2BC797B2}"/>
              </a:ext>
            </a:extLst>
          </p:cNvPr>
          <p:cNvSpPr>
            <a:spLocks noGrp="1"/>
          </p:cNvSpPr>
          <p:nvPr>
            <p:ph type="ctrTitle"/>
          </p:nvPr>
        </p:nvSpPr>
        <p:spPr>
          <a:xfrm>
            <a:off x="560404" y="2235200"/>
            <a:ext cx="6170612" cy="2387600"/>
          </a:xfrm>
        </p:spPr>
        <p:txBody>
          <a:bodyPr>
            <a:normAutofit fontScale="90000"/>
          </a:bodyPr>
          <a:lstStyle/>
          <a:p>
            <a:r>
              <a:rPr lang="en-US" sz="4000" dirty="0"/>
              <a:t>AIIB-CAREC:</a:t>
            </a:r>
            <a:br>
              <a:rPr lang="en-US" sz="4000" dirty="0"/>
            </a:br>
            <a:r>
              <a:rPr lang="en-US" sz="4000" dirty="0"/>
              <a:t>Investing in Renewables </a:t>
            </a:r>
            <a:br>
              <a:rPr lang="en-US" sz="4000" dirty="0"/>
            </a:br>
            <a:r>
              <a:rPr lang="en-US" sz="4000" dirty="0"/>
              <a:t>and</a:t>
            </a:r>
            <a:br>
              <a:rPr lang="en-US" sz="4000" dirty="0"/>
            </a:br>
            <a:r>
              <a:rPr lang="en-US" sz="4000" dirty="0"/>
              <a:t>Cross-Border Connectivity</a:t>
            </a:r>
            <a:br>
              <a:rPr lang="en-US" sz="4000" dirty="0"/>
            </a:br>
            <a:br>
              <a:rPr lang="en-US" sz="4000" dirty="0"/>
            </a:br>
            <a:endParaRPr lang="en-US" sz="4000" dirty="0"/>
          </a:p>
        </p:txBody>
      </p:sp>
      <p:sp>
        <p:nvSpPr>
          <p:cNvPr id="10" name="Date Placeholder 21">
            <a:extLst>
              <a:ext uri="{FF2B5EF4-FFF2-40B4-BE49-F238E27FC236}">
                <a16:creationId xmlns:a16="http://schemas.microsoft.com/office/drawing/2014/main" id="{AB7AC3E4-275C-48F6-90F1-AE8A1874EE77}"/>
              </a:ext>
            </a:extLst>
          </p:cNvPr>
          <p:cNvSpPr>
            <a:spLocks noGrp="1"/>
          </p:cNvSpPr>
          <p:nvPr>
            <p:ph type="dt" sz="half" idx="10"/>
          </p:nvPr>
        </p:nvSpPr>
        <p:spPr>
          <a:xfrm>
            <a:off x="560404" y="5754686"/>
            <a:ext cx="2743200" cy="365125"/>
          </a:xfrm>
        </p:spPr>
        <p:txBody>
          <a:bodyPr/>
          <a:lstStyle/>
          <a:p>
            <a:r>
              <a:rPr lang="en-US" altLang="zh-CN" sz="1600" dirty="0"/>
              <a:t>June 10</a:t>
            </a:r>
            <a:r>
              <a:rPr lang="en-US" sz="1600" dirty="0"/>
              <a:t>, 2021</a:t>
            </a:r>
          </a:p>
        </p:txBody>
      </p:sp>
      <p:pic>
        <p:nvPicPr>
          <p:cNvPr id="13" name="Picture Placeholder 7" descr="A picture containing sky, grass, outdoor, outdoor object&#10;&#10;Description automatically generated">
            <a:extLst>
              <a:ext uri="{FF2B5EF4-FFF2-40B4-BE49-F238E27FC236}">
                <a16:creationId xmlns:a16="http://schemas.microsoft.com/office/drawing/2014/main" id="{1B1226F5-1179-430A-9043-990F51F084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0390"/>
          <a:stretch/>
        </p:blipFill>
        <p:spPr>
          <a:xfrm>
            <a:off x="9947564" y="0"/>
            <a:ext cx="2244435" cy="6119811"/>
          </a:xfrm>
          <a:prstGeom prst="rect">
            <a:avLst/>
          </a:prstGeom>
        </p:spPr>
      </p:pic>
    </p:spTree>
    <p:extLst>
      <p:ext uri="{BB962C8B-B14F-4D97-AF65-F5344CB8AC3E}">
        <p14:creationId xmlns:p14="http://schemas.microsoft.com/office/powerpoint/2010/main" val="191113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person, person, sitting, computer&#10;&#10;Description automatically generated">
            <a:extLst>
              <a:ext uri="{FF2B5EF4-FFF2-40B4-BE49-F238E27FC236}">
                <a16:creationId xmlns:a16="http://schemas.microsoft.com/office/drawing/2014/main" id="{F7E9A44C-48FF-4EA0-AF6E-15CF27950B3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9208" y="-2130"/>
            <a:ext cx="5878286" cy="5915766"/>
          </a:xfrm>
          <a:prstGeom prst="rect">
            <a:avLst/>
          </a:prstGeom>
        </p:spPr>
      </p:pic>
      <p:sp>
        <p:nvSpPr>
          <p:cNvPr id="11" name="Rectangle 10">
            <a:extLst>
              <a:ext uri="{FF2B5EF4-FFF2-40B4-BE49-F238E27FC236}">
                <a16:creationId xmlns:a16="http://schemas.microsoft.com/office/drawing/2014/main" id="{50E43F23-2062-4779-BF4B-ED4397A8AED7}"/>
              </a:ext>
            </a:extLst>
          </p:cNvPr>
          <p:cNvSpPr/>
          <p:nvPr/>
        </p:nvSpPr>
        <p:spPr>
          <a:xfrm>
            <a:off x="6767803" y="0"/>
            <a:ext cx="5424197" cy="5911504"/>
          </a:xfrm>
          <a:prstGeom prst="rect">
            <a:avLst/>
          </a:prstGeom>
          <a:solidFill>
            <a:srgbClr val="8D1A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PH"/>
          </a:p>
        </p:txBody>
      </p:sp>
      <p:pic>
        <p:nvPicPr>
          <p:cNvPr id="15" name="Picture 14">
            <a:extLst>
              <a:ext uri="{FF2B5EF4-FFF2-40B4-BE49-F238E27FC236}">
                <a16:creationId xmlns:a16="http://schemas.microsoft.com/office/drawing/2014/main" id="{EF9EAC38-C3D0-4250-A2A4-3616711FB2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6767803" y="0"/>
            <a:ext cx="5424196" cy="2129969"/>
          </a:xfrm>
          <a:prstGeom prst="rect">
            <a:avLst/>
          </a:prstGeom>
        </p:spPr>
      </p:pic>
      <p:sp>
        <p:nvSpPr>
          <p:cNvPr id="2" name="TextBox 1">
            <a:extLst>
              <a:ext uri="{FF2B5EF4-FFF2-40B4-BE49-F238E27FC236}">
                <a16:creationId xmlns:a16="http://schemas.microsoft.com/office/drawing/2014/main" id="{35C1136C-8958-45FD-989E-7628FCFC7EDE}"/>
              </a:ext>
            </a:extLst>
          </p:cNvPr>
          <p:cNvSpPr txBox="1"/>
          <p:nvPr/>
        </p:nvSpPr>
        <p:spPr>
          <a:xfrm>
            <a:off x="845128" y="325582"/>
            <a:ext cx="5081152" cy="29700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800" b="1" dirty="0">
                <a:solidFill>
                  <a:schemeClr val="bg1"/>
                </a:solidFill>
              </a:rPr>
              <a:t>Who We Are </a:t>
            </a:r>
            <a:br>
              <a:rPr lang="en-US" sz="2800" b="1" dirty="0"/>
            </a:br>
            <a:r>
              <a:rPr lang="en-US" sz="2800" b="1" dirty="0">
                <a:solidFill>
                  <a:schemeClr val="bg1"/>
                </a:solidFill>
              </a:rPr>
              <a:t>and What We Do</a:t>
            </a:r>
            <a:endParaRPr lang="en-US" sz="2800" dirty="0">
              <a:solidFill>
                <a:schemeClr val="bg1"/>
              </a:solidFill>
              <a:ea typeface="+mn-lt"/>
              <a:cs typeface="+mn-lt"/>
            </a:endParaRPr>
          </a:p>
          <a:p>
            <a:r>
              <a:rPr lang="en-US" sz="1600" dirty="0">
                <a:solidFill>
                  <a:schemeClr val="bg1"/>
                </a:solidFill>
              </a:rPr>
              <a:t>We are a multilateral development bank with a mission to finance the </a:t>
            </a:r>
            <a:r>
              <a:rPr lang="en-US" sz="1600" b="1" dirty="0">
                <a:solidFill>
                  <a:schemeClr val="bg1"/>
                </a:solidFill>
              </a:rPr>
              <a:t>Infrastructure for Tomorrow (I4T). </a:t>
            </a:r>
          </a:p>
          <a:p>
            <a:endParaRPr lang="en-US" sz="1600" b="1" dirty="0">
              <a:solidFill>
                <a:schemeClr val="bg1"/>
              </a:solidFill>
            </a:endParaRPr>
          </a:p>
          <a:p>
            <a:r>
              <a:rPr lang="en-US" sz="1600" dirty="0">
                <a:solidFill>
                  <a:schemeClr val="bg1"/>
                </a:solidFill>
              </a:rPr>
              <a:t>We invest in projects that meet our </a:t>
            </a:r>
            <a:r>
              <a:rPr lang="en-US" sz="1600" b="1" dirty="0">
                <a:solidFill>
                  <a:schemeClr val="bg1"/>
                </a:solidFill>
              </a:rPr>
              <a:t>high international standards</a:t>
            </a:r>
            <a:r>
              <a:rPr lang="en-US" sz="1600" dirty="0">
                <a:solidFill>
                  <a:schemeClr val="bg1"/>
                </a:solidFill>
              </a:rPr>
              <a:t>, as well as </a:t>
            </a:r>
            <a:r>
              <a:rPr lang="en-US" sz="1600" b="1" dirty="0">
                <a:solidFill>
                  <a:schemeClr val="bg1"/>
                </a:solidFill>
              </a:rPr>
              <a:t>deliver social, environmental, and economic benefits.</a:t>
            </a:r>
            <a:endParaRPr lang="en-US" sz="1600" dirty="0">
              <a:solidFill>
                <a:schemeClr val="bg1"/>
              </a:solidFill>
            </a:endParaRPr>
          </a:p>
          <a:p>
            <a:endParaRPr lang="en-US" sz="1400" dirty="0">
              <a:solidFill>
                <a:schemeClr val="bg1"/>
              </a:solidFill>
            </a:endParaRPr>
          </a:p>
        </p:txBody>
      </p:sp>
      <p:sp>
        <p:nvSpPr>
          <p:cNvPr id="13" name="TextBox 12">
            <a:extLst>
              <a:ext uri="{FF2B5EF4-FFF2-40B4-BE49-F238E27FC236}">
                <a16:creationId xmlns:a16="http://schemas.microsoft.com/office/drawing/2014/main" id="{08B5CE30-721B-41E6-A5EA-8CE89E5C5024}"/>
              </a:ext>
            </a:extLst>
          </p:cNvPr>
          <p:cNvSpPr txBox="1"/>
          <p:nvPr/>
        </p:nvSpPr>
        <p:spPr>
          <a:xfrm>
            <a:off x="7115588" y="2401053"/>
            <a:ext cx="4951721"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sz="2400" b="1" dirty="0">
                <a:solidFill>
                  <a:schemeClr val="bg1"/>
                </a:solidFill>
              </a:rPr>
              <a:t>Four Thematic Priorities</a:t>
            </a:r>
          </a:p>
          <a:p>
            <a:endParaRPr lang="en-US" altLang="zh-CN" sz="2400" b="1" dirty="0">
              <a:solidFill>
                <a:schemeClr val="bg1"/>
              </a:solidFill>
            </a:endParaRPr>
          </a:p>
          <a:p>
            <a:pPr marL="342900" indent="-342900">
              <a:spcAft>
                <a:spcPts val="1800"/>
              </a:spcAft>
              <a:buFont typeface="+mj-lt"/>
              <a:buAutoNum type="arabicPeriod"/>
            </a:pPr>
            <a:r>
              <a:rPr lang="en-US" sz="1600" dirty="0">
                <a:solidFill>
                  <a:schemeClr val="bg1"/>
                </a:solidFill>
                <a:cs typeface="Arial"/>
              </a:rPr>
              <a:t>Green Infrastructure  </a:t>
            </a:r>
          </a:p>
          <a:p>
            <a:pPr marL="342900" indent="-342900">
              <a:spcAft>
                <a:spcPts val="1800"/>
              </a:spcAft>
              <a:buFont typeface="+mj-lt"/>
              <a:buAutoNum type="arabicPeriod"/>
            </a:pPr>
            <a:r>
              <a:rPr lang="en-US" sz="1600" dirty="0">
                <a:solidFill>
                  <a:schemeClr val="bg1"/>
                </a:solidFill>
                <a:cs typeface="Arial"/>
              </a:rPr>
              <a:t>Connectivity and Regional Cooperation </a:t>
            </a:r>
          </a:p>
          <a:p>
            <a:pPr marL="342900" indent="-342900">
              <a:spcAft>
                <a:spcPts val="1800"/>
              </a:spcAft>
              <a:buFont typeface="+mj-lt"/>
              <a:buAutoNum type="arabicPeriod"/>
            </a:pPr>
            <a:r>
              <a:rPr lang="en-US" sz="1600" dirty="0">
                <a:solidFill>
                  <a:schemeClr val="bg1"/>
                </a:solidFill>
                <a:cs typeface="Arial"/>
              </a:rPr>
              <a:t>Private Capital Mobilization </a:t>
            </a:r>
          </a:p>
          <a:p>
            <a:pPr marL="342900" indent="-342900">
              <a:spcAft>
                <a:spcPts val="1800"/>
              </a:spcAft>
              <a:buFont typeface="+mj-lt"/>
              <a:buAutoNum type="arabicPeriod"/>
            </a:pPr>
            <a:r>
              <a:rPr lang="en-US" sz="1600" dirty="0">
                <a:solidFill>
                  <a:schemeClr val="bg1"/>
                </a:solidFill>
                <a:cs typeface="Arial"/>
              </a:rPr>
              <a:t>Technology-enabled Infrastructure </a:t>
            </a:r>
          </a:p>
          <a:p>
            <a:pPr>
              <a:spcAft>
                <a:spcPts val="1200"/>
              </a:spcAft>
            </a:pPr>
            <a:r>
              <a:rPr lang="en-US" altLang="zh-CN" sz="1400" dirty="0">
                <a:solidFill>
                  <a:schemeClr val="bg1"/>
                </a:solidFill>
                <a:cs typeface="Arial"/>
              </a:rPr>
              <a:t>       </a:t>
            </a:r>
            <a:endParaRPr lang="en-US" sz="1400" b="1" dirty="0">
              <a:solidFill>
                <a:schemeClr val="bg1"/>
              </a:solidFill>
              <a:cs typeface="Arial"/>
            </a:endParaRPr>
          </a:p>
        </p:txBody>
      </p:sp>
    </p:spTree>
    <p:extLst>
      <p:ext uri="{BB962C8B-B14F-4D97-AF65-F5344CB8AC3E}">
        <p14:creationId xmlns:p14="http://schemas.microsoft.com/office/powerpoint/2010/main" val="181443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64F96-1A58-4688-9C8B-9ECB573F6176}"/>
              </a:ext>
            </a:extLst>
          </p:cNvPr>
          <p:cNvSpPr>
            <a:spLocks noGrp="1"/>
          </p:cNvSpPr>
          <p:nvPr>
            <p:ph type="title"/>
          </p:nvPr>
        </p:nvSpPr>
        <p:spPr>
          <a:xfrm>
            <a:off x="515937" y="184751"/>
            <a:ext cx="11160125" cy="1325563"/>
          </a:xfrm>
        </p:spPr>
        <p:txBody>
          <a:bodyPr>
            <a:normAutofit/>
          </a:bodyPr>
          <a:lstStyle/>
          <a:p>
            <a:r>
              <a:rPr lang="en-US" sz="3200" dirty="0"/>
              <a:t>Investing in the Infrastructure for Tomorrow</a:t>
            </a:r>
            <a:br>
              <a:rPr lang="en-US" sz="3200" dirty="0"/>
            </a:br>
            <a:r>
              <a:rPr lang="en-US" sz="1700" b="1" dirty="0">
                <a:solidFill>
                  <a:srgbClr val="2D2926"/>
                </a:solidFill>
                <a:latin typeface="Arial" panose="020B0604020202020204" pitchFamily="34" charset="0"/>
                <a:cs typeface="Arial" panose="020B0604020202020204" pitchFamily="34" charset="0"/>
              </a:rPr>
              <a:t>AIIB’s Vision is a prosperous Asia based on sustainable economic development and regional cooperation</a:t>
            </a:r>
            <a:endParaRPr lang="en-US" sz="1700" dirty="0"/>
          </a:p>
        </p:txBody>
      </p:sp>
      <p:sp>
        <p:nvSpPr>
          <p:cNvPr id="5" name="Content Placeholder 2">
            <a:extLst>
              <a:ext uri="{FF2B5EF4-FFF2-40B4-BE49-F238E27FC236}">
                <a16:creationId xmlns:a16="http://schemas.microsoft.com/office/drawing/2014/main" id="{1B9ABEED-DC1F-49D3-B83B-D09CF00070B3}"/>
              </a:ext>
            </a:extLst>
          </p:cNvPr>
          <p:cNvSpPr txBox="1">
            <a:spLocks/>
          </p:cNvSpPr>
          <p:nvPr/>
        </p:nvSpPr>
        <p:spPr>
          <a:xfrm>
            <a:off x="8751549" y="4856409"/>
            <a:ext cx="3098373" cy="2558805"/>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8D1A1F"/>
              </a:buClr>
              <a:buSzTx/>
              <a:buFont typeface="Arial" panose="020B0604020202020204" pitchFamily="34" charset="0"/>
              <a:buNone/>
              <a:tabLst/>
              <a:defRPr/>
            </a:pPr>
            <a:endParaRPr kumimoji="0" lang="en-US" sz="1800" b="0" i="0" u="none" strike="noStrike" kern="1200" cap="none" spc="0" normalizeH="0" baseline="0" noProof="0">
              <a:ln>
                <a:noFill/>
              </a:ln>
              <a:solidFill>
                <a:srgbClr val="2D2926"/>
              </a:solidFill>
              <a:effectLst/>
              <a:uLnTx/>
              <a:uFillTx/>
              <a:latin typeface="Arial"/>
              <a:ea typeface="+mn-ea"/>
              <a:cs typeface="Helvetica" panose="020B0604020202020204" pitchFamily="34" charset="0"/>
            </a:endParaRPr>
          </a:p>
        </p:txBody>
      </p:sp>
      <p:sp>
        <p:nvSpPr>
          <p:cNvPr id="6" name="Content Placeholder 2">
            <a:extLst>
              <a:ext uri="{FF2B5EF4-FFF2-40B4-BE49-F238E27FC236}">
                <a16:creationId xmlns:a16="http://schemas.microsoft.com/office/drawing/2014/main" id="{F2D3C1DE-F80F-42AC-912D-CB620C219F0B}"/>
              </a:ext>
            </a:extLst>
          </p:cNvPr>
          <p:cNvSpPr txBox="1">
            <a:spLocks/>
          </p:cNvSpPr>
          <p:nvPr/>
        </p:nvSpPr>
        <p:spPr>
          <a:xfrm>
            <a:off x="8481003" y="5063300"/>
            <a:ext cx="3220473" cy="2558805"/>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8D1A1F"/>
              </a:buClr>
              <a:buSzTx/>
              <a:buFont typeface="Arial" panose="020B0604020202020204" pitchFamily="34" charset="0"/>
              <a:buNone/>
              <a:tabLst/>
              <a:defRPr/>
            </a:pPr>
            <a:endParaRPr kumimoji="0" lang="en-US" sz="1800" b="0" i="0" u="none" strike="noStrike" kern="1200" cap="none" spc="0" normalizeH="0" baseline="0" noProof="0">
              <a:ln>
                <a:noFill/>
              </a:ln>
              <a:solidFill>
                <a:srgbClr val="2D2926"/>
              </a:solidFill>
              <a:effectLst/>
              <a:uLnTx/>
              <a:uFillTx/>
              <a:latin typeface="Arial"/>
              <a:ea typeface="+mn-ea"/>
              <a:cs typeface="Helvetica" panose="020B0604020202020204" pitchFamily="34" charset="0"/>
            </a:endParaRPr>
          </a:p>
        </p:txBody>
      </p:sp>
      <p:sp>
        <p:nvSpPr>
          <p:cNvPr id="31" name="Content Placeholder 2">
            <a:extLst>
              <a:ext uri="{FF2B5EF4-FFF2-40B4-BE49-F238E27FC236}">
                <a16:creationId xmlns:a16="http://schemas.microsoft.com/office/drawing/2014/main" id="{46A6D322-2E57-4C74-A713-38FD70AAFDBF}"/>
              </a:ext>
            </a:extLst>
          </p:cNvPr>
          <p:cNvSpPr>
            <a:spLocks noGrp="1"/>
          </p:cNvSpPr>
          <p:nvPr>
            <p:ph idx="1"/>
          </p:nvPr>
        </p:nvSpPr>
        <p:spPr>
          <a:xfrm>
            <a:off x="371475" y="2072001"/>
            <a:ext cx="11520488" cy="3404874"/>
          </a:xfrm>
        </p:spPr>
        <p:txBody>
          <a:bodyPr numCol="3" spcCol="324000">
            <a:noAutofit/>
          </a:bodyPr>
          <a:lstStyle/>
          <a:p>
            <a:pPr marL="0" indent="0" algn="ctr">
              <a:buNone/>
            </a:pPr>
            <a:r>
              <a:rPr lang="en-US" sz="2000" b="1" dirty="0">
                <a:solidFill>
                  <a:srgbClr val="8D1A1F"/>
                </a:solidFill>
                <a:cs typeface="Helvetica" panose="020B0604020202020204" pitchFamily="34" charset="0"/>
              </a:rPr>
              <a:t>Cross-Border Connectivity</a:t>
            </a:r>
          </a:p>
          <a:p>
            <a:pPr marL="0" indent="0" algn="ctr">
              <a:buNone/>
            </a:pPr>
            <a:r>
              <a:rPr lang="en-US" sz="2000" dirty="0">
                <a:cs typeface="Arial" panose="020B0604020202020204" pitchFamily="34" charset="0"/>
              </a:rPr>
              <a:t>25-30% of actual financing approvals by 2030</a:t>
            </a:r>
            <a:endParaRPr lang="en-US" sz="2000" dirty="0">
              <a:cs typeface="Helvetica" panose="020B0604020202020204" pitchFamily="34" charset="0"/>
            </a:endParaRPr>
          </a:p>
          <a:p>
            <a:pPr marL="0" indent="0" algn="ctr">
              <a:buNone/>
            </a:pPr>
            <a:endParaRPr lang="en-US" sz="2000" b="1" dirty="0">
              <a:cs typeface="Arial" panose="020B0604020202020204" pitchFamily="34" charset="0"/>
            </a:endParaRPr>
          </a:p>
          <a:p>
            <a:pPr marL="0" indent="0" algn="ctr">
              <a:buNone/>
            </a:pPr>
            <a:endParaRPr lang="en-US" sz="2000" b="1" dirty="0">
              <a:solidFill>
                <a:srgbClr val="8D1A1F"/>
              </a:solidFill>
              <a:cs typeface="Helvetica" panose="020B0604020202020204" pitchFamily="34" charset="0"/>
            </a:endParaRPr>
          </a:p>
          <a:p>
            <a:pPr marL="0" indent="0" algn="ctr">
              <a:buNone/>
            </a:pPr>
            <a:endParaRPr lang="en-US" sz="2000" b="1" dirty="0">
              <a:solidFill>
                <a:srgbClr val="8D1A1F"/>
              </a:solidFill>
              <a:cs typeface="Helvetica" panose="020B0604020202020204" pitchFamily="34" charset="0"/>
            </a:endParaRPr>
          </a:p>
          <a:p>
            <a:pPr marL="0" indent="0" algn="ctr">
              <a:buNone/>
            </a:pPr>
            <a:endParaRPr lang="en-US" sz="2000" b="1" dirty="0">
              <a:solidFill>
                <a:srgbClr val="8D1A1F"/>
              </a:solidFill>
              <a:cs typeface="Helvetica" panose="020B0604020202020204" pitchFamily="34" charset="0"/>
            </a:endParaRPr>
          </a:p>
          <a:p>
            <a:pPr marL="0" indent="0" algn="ctr">
              <a:buNone/>
            </a:pPr>
            <a:endParaRPr lang="en-US" sz="2000" b="1" dirty="0">
              <a:solidFill>
                <a:srgbClr val="8D1A1F"/>
              </a:solidFill>
              <a:cs typeface="Helvetica" panose="020B0604020202020204" pitchFamily="34" charset="0"/>
            </a:endParaRPr>
          </a:p>
          <a:p>
            <a:pPr marL="0" indent="0" algn="ctr">
              <a:buNone/>
            </a:pPr>
            <a:endParaRPr lang="en-US" sz="2000" b="1" dirty="0">
              <a:solidFill>
                <a:srgbClr val="8D1A1F"/>
              </a:solidFill>
              <a:cs typeface="Helvetica" panose="020B0604020202020204" pitchFamily="34" charset="0"/>
            </a:endParaRPr>
          </a:p>
          <a:p>
            <a:pPr marL="0" indent="0" algn="ctr">
              <a:buNone/>
            </a:pPr>
            <a:endParaRPr lang="en-US" sz="2000" b="1" dirty="0">
              <a:solidFill>
                <a:srgbClr val="8D1A1F"/>
              </a:solidFill>
              <a:cs typeface="Helvetica" panose="020B0604020202020204" pitchFamily="34" charset="0"/>
            </a:endParaRPr>
          </a:p>
          <a:p>
            <a:pPr marL="0" indent="0" algn="ctr">
              <a:buNone/>
            </a:pPr>
            <a:endParaRPr lang="en-US" sz="2000" b="1" dirty="0">
              <a:solidFill>
                <a:srgbClr val="8D1A1F"/>
              </a:solidFill>
              <a:cs typeface="Helvetica" panose="020B0604020202020204" pitchFamily="34" charset="0"/>
            </a:endParaRPr>
          </a:p>
          <a:p>
            <a:pPr marL="0" indent="0" algn="ctr">
              <a:buNone/>
            </a:pPr>
            <a:endParaRPr lang="en-US" sz="2000" b="1" dirty="0">
              <a:solidFill>
                <a:srgbClr val="8D1A1F"/>
              </a:solidFill>
              <a:cs typeface="Helvetica" panose="020B0604020202020204" pitchFamily="34" charset="0"/>
            </a:endParaRPr>
          </a:p>
          <a:p>
            <a:pPr marL="0" indent="0" algn="ctr">
              <a:buNone/>
            </a:pPr>
            <a:endParaRPr lang="en-US" sz="2000" b="1" dirty="0">
              <a:solidFill>
                <a:srgbClr val="8D1A1F"/>
              </a:solidFill>
              <a:cs typeface="Helvetica" panose="020B0604020202020204" pitchFamily="34" charset="0"/>
            </a:endParaRPr>
          </a:p>
          <a:p>
            <a:pPr marL="0" indent="0" algn="ctr">
              <a:buNone/>
            </a:pPr>
            <a:r>
              <a:rPr lang="en-US" sz="2000" b="1" dirty="0">
                <a:solidFill>
                  <a:srgbClr val="8D1A1F"/>
                </a:solidFill>
                <a:cs typeface="Helvetica" panose="020B0604020202020204" pitchFamily="34" charset="0"/>
              </a:rPr>
              <a:t>Climate Financing </a:t>
            </a:r>
          </a:p>
          <a:p>
            <a:pPr marL="0" indent="0" algn="ctr">
              <a:buNone/>
            </a:pPr>
            <a:r>
              <a:rPr lang="en-US" sz="2000" dirty="0">
                <a:ea typeface="Century Gothic" charset="0"/>
                <a:cs typeface="Arial" panose="020B0604020202020204" pitchFamily="34" charset="0"/>
              </a:rPr>
              <a:t>50% of actual financing approval by 2025</a:t>
            </a:r>
          </a:p>
          <a:p>
            <a:pPr marL="0" indent="0" algn="ctr">
              <a:buNone/>
            </a:pPr>
            <a:endParaRPr lang="en-US" sz="2000" dirty="0">
              <a:cs typeface="Helvetica" panose="020B0604020202020204" pitchFamily="34" charset="0"/>
            </a:endParaRPr>
          </a:p>
          <a:p>
            <a:pPr marL="0" indent="0" algn="ctr">
              <a:buNone/>
            </a:pPr>
            <a:endParaRPr lang="en-US" sz="2000" dirty="0">
              <a:cs typeface="Helvetica" panose="020B0604020202020204" pitchFamily="34" charset="0"/>
            </a:endParaRPr>
          </a:p>
          <a:p>
            <a:pPr marL="0" indent="0" algn="ctr">
              <a:buNone/>
            </a:pPr>
            <a:endParaRPr lang="en-US" sz="2000" dirty="0">
              <a:cs typeface="Helvetica" panose="020B0604020202020204" pitchFamily="34" charset="0"/>
            </a:endParaRPr>
          </a:p>
          <a:p>
            <a:pPr marL="0" indent="0" algn="ctr">
              <a:buNone/>
            </a:pPr>
            <a:endParaRPr lang="en-US" sz="2000" dirty="0">
              <a:cs typeface="Helvetica" panose="020B0604020202020204" pitchFamily="34" charset="0"/>
            </a:endParaRPr>
          </a:p>
          <a:p>
            <a:pPr marL="0" indent="0" algn="ctr">
              <a:buNone/>
            </a:pPr>
            <a:endParaRPr lang="en-US" sz="2000" dirty="0">
              <a:cs typeface="Helvetica" panose="020B0604020202020204" pitchFamily="34" charset="0"/>
            </a:endParaRPr>
          </a:p>
          <a:p>
            <a:pPr marL="0" indent="0" algn="ctr">
              <a:buNone/>
            </a:pPr>
            <a:endParaRPr lang="en-US" sz="2000" dirty="0">
              <a:cs typeface="Helvetica" panose="020B0604020202020204" pitchFamily="34" charset="0"/>
            </a:endParaRPr>
          </a:p>
          <a:p>
            <a:pPr marL="0" indent="0" algn="ctr">
              <a:buNone/>
            </a:pPr>
            <a:endParaRPr lang="en-US" sz="2000" b="1" dirty="0">
              <a:solidFill>
                <a:srgbClr val="8D1A1F"/>
              </a:solidFill>
              <a:cs typeface="Helvetica" panose="020B0604020202020204" pitchFamily="34" charset="0"/>
            </a:endParaRPr>
          </a:p>
          <a:p>
            <a:pPr marL="0" indent="0" algn="ctr">
              <a:buNone/>
            </a:pPr>
            <a:endParaRPr lang="en-US" sz="2000" b="1" dirty="0">
              <a:solidFill>
                <a:srgbClr val="8D1A1F"/>
              </a:solidFill>
              <a:cs typeface="Helvetica" panose="020B0604020202020204" pitchFamily="34" charset="0"/>
            </a:endParaRPr>
          </a:p>
          <a:p>
            <a:pPr marL="0" indent="0" algn="ctr">
              <a:buNone/>
            </a:pPr>
            <a:endParaRPr lang="en-US" sz="2000" b="1" dirty="0">
              <a:solidFill>
                <a:srgbClr val="8D1A1F"/>
              </a:solidFill>
              <a:cs typeface="Helvetica" panose="020B0604020202020204" pitchFamily="34" charset="0"/>
            </a:endParaRPr>
          </a:p>
          <a:p>
            <a:pPr marL="0" indent="0" algn="ctr">
              <a:buNone/>
            </a:pPr>
            <a:endParaRPr lang="en-US" sz="2000" b="1" dirty="0">
              <a:solidFill>
                <a:srgbClr val="8D1A1F"/>
              </a:solidFill>
              <a:cs typeface="Helvetica" panose="020B0604020202020204" pitchFamily="34" charset="0"/>
            </a:endParaRPr>
          </a:p>
          <a:p>
            <a:pPr marL="0" indent="0" algn="ctr">
              <a:buNone/>
            </a:pPr>
            <a:r>
              <a:rPr lang="en-US" sz="2000" b="1" dirty="0">
                <a:solidFill>
                  <a:srgbClr val="8D1A1F"/>
                </a:solidFill>
                <a:ea typeface="Century Gothic" charset="0"/>
                <a:cs typeface="Arial" panose="020B0604020202020204" pitchFamily="34" charset="0"/>
              </a:rPr>
              <a:t>Private Sector Projects</a:t>
            </a:r>
          </a:p>
          <a:p>
            <a:pPr marL="0" indent="0" algn="ctr">
              <a:buNone/>
            </a:pPr>
            <a:r>
              <a:rPr lang="en-US" sz="2000" dirty="0">
                <a:ea typeface="Century Gothic" charset="0"/>
                <a:cs typeface="Arial" panose="020B0604020202020204" pitchFamily="34" charset="0"/>
              </a:rPr>
              <a:t>50% of actual financing approval by 2030</a:t>
            </a:r>
          </a:p>
          <a:p>
            <a:pPr marL="0" indent="0">
              <a:buNone/>
            </a:pPr>
            <a:endParaRPr lang="en-US" sz="2000" dirty="0">
              <a:ea typeface="Century Gothic" charset="0"/>
              <a:cs typeface="Arial" panose="020B0604020202020204" pitchFamily="34" charset="0"/>
            </a:endParaRPr>
          </a:p>
        </p:txBody>
      </p:sp>
    </p:spTree>
    <p:extLst>
      <p:ext uri="{BB962C8B-B14F-4D97-AF65-F5344CB8AC3E}">
        <p14:creationId xmlns:p14="http://schemas.microsoft.com/office/powerpoint/2010/main" val="708922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64F96-1A58-4688-9C8B-9ECB573F6176}"/>
              </a:ext>
            </a:extLst>
          </p:cNvPr>
          <p:cNvSpPr>
            <a:spLocks noGrp="1"/>
          </p:cNvSpPr>
          <p:nvPr>
            <p:ph type="title"/>
          </p:nvPr>
        </p:nvSpPr>
        <p:spPr>
          <a:xfrm>
            <a:off x="515937" y="184751"/>
            <a:ext cx="11160125" cy="1325563"/>
          </a:xfrm>
        </p:spPr>
        <p:txBody>
          <a:bodyPr>
            <a:normAutofit/>
          </a:bodyPr>
          <a:lstStyle/>
          <a:p>
            <a:r>
              <a:rPr lang="en-US" sz="3200" dirty="0"/>
              <a:t>Multilateral Cooperation Center for Development Finance (MCDF)</a:t>
            </a:r>
            <a:endParaRPr lang="en-US" sz="1700" dirty="0"/>
          </a:p>
        </p:txBody>
      </p:sp>
      <p:sp>
        <p:nvSpPr>
          <p:cNvPr id="5" name="Content Placeholder 2">
            <a:extLst>
              <a:ext uri="{FF2B5EF4-FFF2-40B4-BE49-F238E27FC236}">
                <a16:creationId xmlns:a16="http://schemas.microsoft.com/office/drawing/2014/main" id="{1B9ABEED-DC1F-49D3-B83B-D09CF00070B3}"/>
              </a:ext>
            </a:extLst>
          </p:cNvPr>
          <p:cNvSpPr txBox="1">
            <a:spLocks/>
          </p:cNvSpPr>
          <p:nvPr/>
        </p:nvSpPr>
        <p:spPr>
          <a:xfrm>
            <a:off x="8751549" y="4856409"/>
            <a:ext cx="3098373" cy="2558805"/>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8D1A1F"/>
              </a:buClr>
              <a:buSzTx/>
              <a:buFont typeface="Arial" panose="020B0604020202020204" pitchFamily="34" charset="0"/>
              <a:buNone/>
              <a:tabLst/>
              <a:defRPr/>
            </a:pPr>
            <a:endParaRPr kumimoji="0" lang="en-US" sz="1800" b="0" i="0" u="none" strike="noStrike" kern="1200" cap="none" spc="0" normalizeH="0" baseline="0" noProof="0">
              <a:ln>
                <a:noFill/>
              </a:ln>
              <a:solidFill>
                <a:srgbClr val="2D2926"/>
              </a:solidFill>
              <a:effectLst/>
              <a:uLnTx/>
              <a:uFillTx/>
              <a:latin typeface="Arial"/>
              <a:ea typeface="+mn-ea"/>
              <a:cs typeface="Helvetica" panose="020B0604020202020204" pitchFamily="34" charset="0"/>
            </a:endParaRPr>
          </a:p>
        </p:txBody>
      </p:sp>
      <p:sp>
        <p:nvSpPr>
          <p:cNvPr id="6" name="Content Placeholder 2">
            <a:extLst>
              <a:ext uri="{FF2B5EF4-FFF2-40B4-BE49-F238E27FC236}">
                <a16:creationId xmlns:a16="http://schemas.microsoft.com/office/drawing/2014/main" id="{F2D3C1DE-F80F-42AC-912D-CB620C219F0B}"/>
              </a:ext>
            </a:extLst>
          </p:cNvPr>
          <p:cNvSpPr txBox="1">
            <a:spLocks/>
          </p:cNvSpPr>
          <p:nvPr/>
        </p:nvSpPr>
        <p:spPr>
          <a:xfrm>
            <a:off x="8481003" y="5063300"/>
            <a:ext cx="3220473" cy="2558805"/>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8D1A1F"/>
              </a:buClr>
              <a:buSzTx/>
              <a:buFont typeface="Arial" panose="020B0604020202020204" pitchFamily="34" charset="0"/>
              <a:buNone/>
              <a:tabLst/>
              <a:defRPr/>
            </a:pPr>
            <a:endParaRPr kumimoji="0" lang="en-US" sz="1800" b="0" i="0" u="none" strike="noStrike" kern="1200" cap="none" spc="0" normalizeH="0" baseline="0" noProof="0">
              <a:ln>
                <a:noFill/>
              </a:ln>
              <a:solidFill>
                <a:srgbClr val="2D2926"/>
              </a:solidFill>
              <a:effectLst/>
              <a:uLnTx/>
              <a:uFillTx/>
              <a:latin typeface="Arial"/>
              <a:ea typeface="+mn-ea"/>
              <a:cs typeface="Helvetica" panose="020B0604020202020204" pitchFamily="34" charset="0"/>
            </a:endParaRPr>
          </a:p>
        </p:txBody>
      </p:sp>
      <p:sp>
        <p:nvSpPr>
          <p:cNvPr id="8" name="Text Placeholder 2">
            <a:extLst>
              <a:ext uri="{FF2B5EF4-FFF2-40B4-BE49-F238E27FC236}">
                <a16:creationId xmlns:a16="http://schemas.microsoft.com/office/drawing/2014/main" id="{CCD0EB1B-526A-43ED-B709-836608BE3612}"/>
              </a:ext>
            </a:extLst>
          </p:cNvPr>
          <p:cNvSpPr txBox="1">
            <a:spLocks/>
          </p:cNvSpPr>
          <p:nvPr/>
        </p:nvSpPr>
        <p:spPr>
          <a:xfrm>
            <a:off x="515938" y="1510315"/>
            <a:ext cx="11160123" cy="5162934"/>
          </a:xfrm>
          <a:prstGeom prst="rect">
            <a:avLst/>
          </a:prstGeom>
        </p:spPr>
        <p:txBody>
          <a:bodyPr vert="horz" lIns="0" tIns="0" rIns="0" bIns="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lnSpc>
                <a:spcPct val="100000"/>
              </a:lnSpc>
              <a:spcBef>
                <a:spcPts val="600"/>
              </a:spcBef>
              <a:spcAft>
                <a:spcPts val="1200"/>
              </a:spcAft>
              <a:buClr>
                <a:srgbClr val="8B1C22"/>
              </a:buClr>
            </a:pPr>
            <a:r>
              <a:rPr lang="en-US" sz="2000" dirty="0">
                <a:solidFill>
                  <a:srgbClr val="333333"/>
                </a:solidFill>
                <a:latin typeface="Arial" panose="020B0604020202020204" pitchFamily="34" charset="0"/>
              </a:rPr>
              <a:t>Multilateral initiative to </a:t>
            </a:r>
            <a:r>
              <a:rPr lang="en-US" sz="2000" b="1" dirty="0">
                <a:solidFill>
                  <a:srgbClr val="333333"/>
                </a:solidFill>
                <a:latin typeface="Arial" panose="020B0604020202020204" pitchFamily="34" charset="0"/>
              </a:rPr>
              <a:t>increase high-quality infrastructure and connectivity investments </a:t>
            </a:r>
            <a:r>
              <a:rPr lang="en-US" sz="2000" dirty="0">
                <a:solidFill>
                  <a:srgbClr val="333333"/>
                </a:solidFill>
                <a:latin typeface="Arial" panose="020B0604020202020204" pitchFamily="34" charset="0"/>
              </a:rPr>
              <a:t>in developing countries </a:t>
            </a:r>
            <a:r>
              <a:rPr lang="en-US" sz="2000" b="1" dirty="0">
                <a:solidFill>
                  <a:srgbClr val="333333"/>
                </a:solidFill>
                <a:latin typeface="Arial" panose="020B0604020202020204" pitchFamily="34" charset="0"/>
              </a:rPr>
              <a:t>in compliance with International Financial Institution (IFIs)</a:t>
            </a:r>
            <a:r>
              <a:rPr lang="en-US" sz="2000" dirty="0">
                <a:solidFill>
                  <a:srgbClr val="333333"/>
                </a:solidFill>
                <a:latin typeface="Arial" panose="020B0604020202020204" pitchFamily="34" charset="0"/>
              </a:rPr>
              <a:t> standards, including by encouraging other investors and financial institutions to adopt such standards.</a:t>
            </a:r>
          </a:p>
          <a:p>
            <a:pPr marL="285750" indent="-285750" algn="just">
              <a:lnSpc>
                <a:spcPct val="100000"/>
              </a:lnSpc>
              <a:spcBef>
                <a:spcPts val="600"/>
              </a:spcBef>
              <a:spcAft>
                <a:spcPts val="1200"/>
              </a:spcAft>
              <a:buClr>
                <a:srgbClr val="8B1C22"/>
              </a:buClr>
            </a:pPr>
            <a:r>
              <a:rPr lang="en-US" sz="2000" dirty="0">
                <a:solidFill>
                  <a:srgbClr val="333333"/>
                </a:solidFill>
                <a:latin typeface="Arial" panose="020B0604020202020204" pitchFamily="34" charset="0"/>
              </a:rPr>
              <a:t>It will support implementation of the </a:t>
            </a:r>
            <a:r>
              <a:rPr lang="en-US" sz="2000" b="1" dirty="0">
                <a:solidFill>
                  <a:srgbClr val="333333"/>
                </a:solidFill>
                <a:latin typeface="Arial" panose="020B0604020202020204" pitchFamily="34" charset="0"/>
              </a:rPr>
              <a:t>G20 Quality Infrastructure Principles</a:t>
            </a:r>
            <a:r>
              <a:rPr lang="en-US" sz="2000" dirty="0">
                <a:solidFill>
                  <a:srgbClr val="333333"/>
                </a:solidFill>
                <a:latin typeface="Arial" panose="020B0604020202020204" pitchFamily="34" charset="0"/>
              </a:rPr>
              <a:t>, the </a:t>
            </a:r>
            <a:r>
              <a:rPr lang="en-US" sz="2000" b="1" dirty="0">
                <a:solidFill>
                  <a:srgbClr val="333333"/>
                </a:solidFill>
                <a:latin typeface="Arial" panose="020B0604020202020204" pitchFamily="34" charset="0"/>
              </a:rPr>
              <a:t>UN Agenda 2030 </a:t>
            </a:r>
            <a:r>
              <a:rPr lang="en-US" sz="2000" dirty="0">
                <a:solidFill>
                  <a:srgbClr val="333333"/>
                </a:solidFill>
                <a:latin typeface="Arial" panose="020B0604020202020204" pitchFamily="34" charset="0"/>
              </a:rPr>
              <a:t>and its </a:t>
            </a:r>
            <a:r>
              <a:rPr lang="en-US" sz="2000" b="1" dirty="0">
                <a:solidFill>
                  <a:srgbClr val="333333"/>
                </a:solidFill>
                <a:latin typeface="Arial" panose="020B0604020202020204" pitchFamily="34" charset="0"/>
              </a:rPr>
              <a:t>Sustainable Development Goals</a:t>
            </a:r>
            <a:r>
              <a:rPr lang="en-US" sz="2000" dirty="0">
                <a:solidFill>
                  <a:srgbClr val="333333"/>
                </a:solidFill>
                <a:latin typeface="Arial" panose="020B0604020202020204" pitchFamily="34" charset="0"/>
              </a:rPr>
              <a:t>, as well as the </a:t>
            </a:r>
            <a:r>
              <a:rPr lang="en-US" sz="2000" b="1" dirty="0">
                <a:solidFill>
                  <a:srgbClr val="333333"/>
                </a:solidFill>
                <a:latin typeface="Arial" panose="020B0604020202020204" pitchFamily="34" charset="0"/>
              </a:rPr>
              <a:t>Paris Climate Agreement</a:t>
            </a:r>
            <a:r>
              <a:rPr lang="en-US" sz="2000" dirty="0">
                <a:solidFill>
                  <a:srgbClr val="333333"/>
                </a:solidFill>
                <a:latin typeface="Arial" panose="020B0604020202020204" pitchFamily="34" charset="0"/>
              </a:rPr>
              <a:t>. </a:t>
            </a:r>
          </a:p>
          <a:p>
            <a:pPr marL="285750" indent="-285750" algn="just">
              <a:lnSpc>
                <a:spcPct val="100000"/>
              </a:lnSpc>
              <a:spcBef>
                <a:spcPts val="600"/>
              </a:spcBef>
              <a:spcAft>
                <a:spcPts val="600"/>
              </a:spcAft>
              <a:buClr>
                <a:srgbClr val="8B1C22"/>
              </a:buClr>
            </a:pPr>
            <a:r>
              <a:rPr lang="en-US" sz="2000" dirty="0">
                <a:solidFill>
                  <a:srgbClr val="333333"/>
                </a:solidFill>
                <a:latin typeface="Arial" panose="020B0604020202020204" pitchFamily="34" charset="0"/>
              </a:rPr>
              <a:t>The MCDF comprises of:</a:t>
            </a:r>
          </a:p>
          <a:p>
            <a:pPr marL="742950" lvl="1" indent="-285750" algn="just">
              <a:lnSpc>
                <a:spcPct val="100000"/>
              </a:lnSpc>
              <a:spcBef>
                <a:spcPts val="600"/>
              </a:spcBef>
              <a:spcAft>
                <a:spcPts val="600"/>
              </a:spcAft>
              <a:buClr>
                <a:srgbClr val="8B1C22"/>
              </a:buClr>
            </a:pPr>
            <a:r>
              <a:rPr lang="en-US" sz="1600" dirty="0">
                <a:solidFill>
                  <a:srgbClr val="333333"/>
                </a:solidFill>
                <a:latin typeface="Arial" panose="020B0604020202020204" pitchFamily="34" charset="0"/>
              </a:rPr>
              <a:t>An </a:t>
            </a:r>
            <a:r>
              <a:rPr lang="en-US" sz="1600" b="1" dirty="0">
                <a:solidFill>
                  <a:srgbClr val="333333"/>
                </a:solidFill>
                <a:latin typeface="Arial" panose="020B0604020202020204" pitchFamily="34" charset="0"/>
              </a:rPr>
              <a:t>MCDF Collaboration Platform </a:t>
            </a:r>
            <a:r>
              <a:rPr lang="en-US" sz="1600" dirty="0">
                <a:solidFill>
                  <a:srgbClr val="333333"/>
                </a:solidFill>
                <a:latin typeface="Arial" panose="020B0604020202020204" pitchFamily="34" charset="0"/>
              </a:rPr>
              <a:t>to promote </a:t>
            </a:r>
            <a:r>
              <a:rPr lang="en-US" sz="1600" b="1" dirty="0">
                <a:solidFill>
                  <a:srgbClr val="333333"/>
                </a:solidFill>
                <a:latin typeface="Arial" panose="020B0604020202020204" pitchFamily="34" charset="0"/>
              </a:rPr>
              <a:t>communication and collaboration among the IFIs </a:t>
            </a:r>
            <a:r>
              <a:rPr lang="en-US" sz="1600" dirty="0">
                <a:solidFill>
                  <a:srgbClr val="333333"/>
                </a:solidFill>
                <a:latin typeface="Arial" panose="020B0604020202020204" pitchFamily="34" charset="0"/>
              </a:rPr>
              <a:t>and other development partners regarding plans and activities relating to infrastructure and connectivity investments;</a:t>
            </a:r>
          </a:p>
          <a:p>
            <a:pPr marL="742950" lvl="1" indent="-285750" algn="just">
              <a:lnSpc>
                <a:spcPct val="100000"/>
              </a:lnSpc>
              <a:spcBef>
                <a:spcPts val="600"/>
              </a:spcBef>
              <a:spcAft>
                <a:spcPts val="600"/>
              </a:spcAft>
              <a:buClr>
                <a:srgbClr val="8B1C22"/>
              </a:buClr>
            </a:pPr>
            <a:r>
              <a:rPr lang="en-US" sz="1600" dirty="0">
                <a:solidFill>
                  <a:srgbClr val="333333"/>
                </a:solidFill>
                <a:latin typeface="Arial" panose="020B0604020202020204" pitchFamily="34" charset="0"/>
              </a:rPr>
              <a:t>An </a:t>
            </a:r>
            <a:r>
              <a:rPr lang="en-US" sz="1600" b="1" dirty="0">
                <a:solidFill>
                  <a:srgbClr val="333333"/>
                </a:solidFill>
                <a:latin typeface="Arial" panose="020B0604020202020204" pitchFamily="34" charset="0"/>
              </a:rPr>
              <a:t>MCDF Finance Facility </a:t>
            </a:r>
            <a:r>
              <a:rPr lang="en-US" sz="1600" dirty="0">
                <a:solidFill>
                  <a:srgbClr val="333333"/>
                </a:solidFill>
                <a:latin typeface="Arial" panose="020B0604020202020204" pitchFamily="34" charset="0"/>
              </a:rPr>
              <a:t>to provide </a:t>
            </a:r>
            <a:r>
              <a:rPr lang="en-US" sz="1600" b="1" dirty="0">
                <a:solidFill>
                  <a:srgbClr val="333333"/>
                </a:solidFill>
                <a:latin typeface="Arial" panose="020B0604020202020204" pitchFamily="34" charset="0"/>
              </a:rPr>
              <a:t>grant resources to fund information sharing, capacity building and project preparation activities</a:t>
            </a:r>
            <a:r>
              <a:rPr lang="en-US" sz="1600" dirty="0">
                <a:solidFill>
                  <a:srgbClr val="333333"/>
                </a:solidFill>
                <a:latin typeface="Arial" panose="020B0604020202020204" pitchFamily="34" charset="0"/>
              </a:rPr>
              <a:t>.</a:t>
            </a:r>
          </a:p>
          <a:p>
            <a:pPr marL="742950" lvl="1" indent="-285750" algn="just">
              <a:lnSpc>
                <a:spcPct val="100000"/>
              </a:lnSpc>
              <a:spcBef>
                <a:spcPts val="600"/>
              </a:spcBef>
              <a:spcAft>
                <a:spcPts val="600"/>
              </a:spcAft>
              <a:buClr>
                <a:srgbClr val="8B1C22"/>
              </a:buClr>
            </a:pPr>
            <a:r>
              <a:rPr lang="en-US" sz="1600" b="1" dirty="0">
                <a:solidFill>
                  <a:srgbClr val="333333"/>
                </a:solidFill>
                <a:latin typeface="Arial" panose="020B0604020202020204" pitchFamily="34" charset="0"/>
              </a:rPr>
              <a:t>An Administrator </a:t>
            </a:r>
            <a:r>
              <a:rPr lang="en-US" sz="1600" dirty="0">
                <a:solidFill>
                  <a:srgbClr val="333333"/>
                </a:solidFill>
                <a:latin typeface="Arial" panose="020B0604020202020204" pitchFamily="34" charset="0"/>
              </a:rPr>
              <a:t>to provide administrative and financial services to the MCDF, including the establishment and hosting of the MCDF Secretariat; and</a:t>
            </a:r>
          </a:p>
          <a:p>
            <a:pPr marL="742950" lvl="1" indent="-285750" algn="just">
              <a:lnSpc>
                <a:spcPct val="100000"/>
              </a:lnSpc>
              <a:spcBef>
                <a:spcPts val="600"/>
              </a:spcBef>
              <a:spcAft>
                <a:spcPts val="600"/>
              </a:spcAft>
              <a:buClr>
                <a:srgbClr val="8B1C22"/>
              </a:buClr>
            </a:pPr>
            <a:r>
              <a:rPr lang="en-US" sz="1600" b="1" dirty="0">
                <a:solidFill>
                  <a:srgbClr val="333333"/>
                </a:solidFill>
                <a:latin typeface="Arial" panose="020B0604020202020204" pitchFamily="34" charset="0"/>
              </a:rPr>
              <a:t>An MCDF Secretariat </a:t>
            </a:r>
            <a:r>
              <a:rPr lang="en-US" sz="1600" dirty="0">
                <a:solidFill>
                  <a:srgbClr val="333333"/>
                </a:solidFill>
                <a:latin typeface="Arial" panose="020B0604020202020204" pitchFamily="34" charset="0"/>
              </a:rPr>
              <a:t>to support the day to day operations of the MCDF. The Asian Infrastructure Investment Bank (AIIB) serves as the Administrator of the MCDF and host of the Secretariat with effect from June 30, 2020.</a:t>
            </a:r>
          </a:p>
          <a:p>
            <a:pPr marL="0" indent="0" algn="r">
              <a:lnSpc>
                <a:spcPct val="100000"/>
              </a:lnSpc>
              <a:spcBef>
                <a:spcPts val="1200"/>
              </a:spcBef>
              <a:spcAft>
                <a:spcPts val="1200"/>
              </a:spcAft>
              <a:buClr>
                <a:srgbClr val="8B1C22"/>
              </a:buClr>
              <a:buNone/>
            </a:pPr>
            <a:r>
              <a:rPr lang="en-US" sz="1600" i="1" dirty="0">
                <a:solidFill>
                  <a:srgbClr val="333333"/>
                </a:solidFill>
                <a:latin typeface="Arial" panose="020B0604020202020204" pitchFamily="34" charset="0"/>
              </a:rPr>
              <a:t>For more information visit: </a:t>
            </a:r>
            <a:r>
              <a:rPr lang="en-US" sz="1600" i="1" dirty="0">
                <a:solidFill>
                  <a:srgbClr val="333333"/>
                </a:solidFill>
                <a:latin typeface="Arial" panose="020B0604020202020204" pitchFamily="34" charset="0"/>
                <a:hlinkClick r:id="rId2"/>
              </a:rPr>
              <a:t>https://www.themcdf.</a:t>
            </a:r>
            <a:r>
              <a:rPr lang="en-US" sz="1600" i="1">
                <a:solidFill>
                  <a:srgbClr val="333333"/>
                </a:solidFill>
                <a:latin typeface="Arial" panose="020B0604020202020204" pitchFamily="34" charset="0"/>
                <a:hlinkClick r:id="rId2"/>
              </a:rPr>
              <a:t>org/</a:t>
            </a:r>
            <a:endParaRPr lang="en-GB" sz="2000" dirty="0">
              <a:solidFill>
                <a:srgbClr val="333333"/>
              </a:solidFill>
              <a:latin typeface="Arial" panose="020B0604020202020204" pitchFamily="34" charset="0"/>
            </a:endParaRPr>
          </a:p>
          <a:p>
            <a:pPr marL="285750" indent="-285750" algn="just">
              <a:lnSpc>
                <a:spcPct val="100000"/>
              </a:lnSpc>
              <a:spcBef>
                <a:spcPts val="600"/>
              </a:spcBef>
              <a:spcAft>
                <a:spcPts val="1200"/>
              </a:spcAft>
              <a:buClr>
                <a:srgbClr val="8B1C22"/>
              </a:buClr>
            </a:pPr>
            <a:endParaRPr lang="en-US" sz="2000" dirty="0">
              <a:solidFill>
                <a:srgbClr val="333333"/>
              </a:solidFill>
              <a:latin typeface="Arial" panose="020B0604020202020204" pitchFamily="34" charset="0"/>
            </a:endParaRPr>
          </a:p>
        </p:txBody>
      </p:sp>
    </p:spTree>
    <p:extLst>
      <p:ext uri="{BB962C8B-B14F-4D97-AF65-F5344CB8AC3E}">
        <p14:creationId xmlns:p14="http://schemas.microsoft.com/office/powerpoint/2010/main" val="1187588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64F96-1A58-4688-9C8B-9ECB573F6176}"/>
              </a:ext>
            </a:extLst>
          </p:cNvPr>
          <p:cNvSpPr>
            <a:spLocks noGrp="1"/>
          </p:cNvSpPr>
          <p:nvPr>
            <p:ph type="title"/>
          </p:nvPr>
        </p:nvSpPr>
        <p:spPr>
          <a:xfrm>
            <a:off x="515937" y="184751"/>
            <a:ext cx="11160125" cy="1325563"/>
          </a:xfrm>
        </p:spPr>
        <p:txBody>
          <a:bodyPr>
            <a:normAutofit/>
          </a:bodyPr>
          <a:lstStyle/>
          <a:p>
            <a:r>
              <a:rPr lang="en-US" sz="3200" dirty="0"/>
              <a:t>Trans Anatolian Natural Gas Pipeline (TANAP)</a:t>
            </a:r>
            <a:endParaRPr lang="en-US" sz="1700" dirty="0"/>
          </a:p>
        </p:txBody>
      </p:sp>
      <p:sp>
        <p:nvSpPr>
          <p:cNvPr id="5" name="Content Placeholder 2">
            <a:extLst>
              <a:ext uri="{FF2B5EF4-FFF2-40B4-BE49-F238E27FC236}">
                <a16:creationId xmlns:a16="http://schemas.microsoft.com/office/drawing/2014/main" id="{1B9ABEED-DC1F-49D3-B83B-D09CF00070B3}"/>
              </a:ext>
            </a:extLst>
          </p:cNvPr>
          <p:cNvSpPr txBox="1">
            <a:spLocks/>
          </p:cNvSpPr>
          <p:nvPr/>
        </p:nvSpPr>
        <p:spPr>
          <a:xfrm>
            <a:off x="8751549" y="4856409"/>
            <a:ext cx="3098373" cy="2558805"/>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8D1A1F"/>
              </a:buClr>
              <a:buSzTx/>
              <a:buFont typeface="Arial" panose="020B0604020202020204" pitchFamily="34" charset="0"/>
              <a:buNone/>
              <a:tabLst/>
              <a:defRPr/>
            </a:pPr>
            <a:endParaRPr kumimoji="0" lang="en-US" sz="1800" b="0" i="0" u="none" strike="noStrike" kern="1200" cap="none" spc="0" normalizeH="0" baseline="0" noProof="0">
              <a:ln>
                <a:noFill/>
              </a:ln>
              <a:solidFill>
                <a:srgbClr val="2D2926"/>
              </a:solidFill>
              <a:effectLst/>
              <a:uLnTx/>
              <a:uFillTx/>
              <a:latin typeface="Arial"/>
              <a:ea typeface="+mn-ea"/>
              <a:cs typeface="Helvetica" panose="020B0604020202020204" pitchFamily="34" charset="0"/>
            </a:endParaRPr>
          </a:p>
        </p:txBody>
      </p:sp>
      <p:sp>
        <p:nvSpPr>
          <p:cNvPr id="6" name="Content Placeholder 2">
            <a:extLst>
              <a:ext uri="{FF2B5EF4-FFF2-40B4-BE49-F238E27FC236}">
                <a16:creationId xmlns:a16="http://schemas.microsoft.com/office/drawing/2014/main" id="{F2D3C1DE-F80F-42AC-912D-CB620C219F0B}"/>
              </a:ext>
            </a:extLst>
          </p:cNvPr>
          <p:cNvSpPr txBox="1">
            <a:spLocks/>
          </p:cNvSpPr>
          <p:nvPr/>
        </p:nvSpPr>
        <p:spPr>
          <a:xfrm>
            <a:off x="8481003" y="5063300"/>
            <a:ext cx="3220473" cy="2558805"/>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8D1A1F"/>
              </a:buClr>
              <a:buSzTx/>
              <a:buFont typeface="Arial" panose="020B0604020202020204" pitchFamily="34" charset="0"/>
              <a:buNone/>
              <a:tabLst/>
              <a:defRPr/>
            </a:pPr>
            <a:endParaRPr kumimoji="0" lang="en-US" sz="1800" b="0" i="0" u="none" strike="noStrike" kern="1200" cap="none" spc="0" normalizeH="0" baseline="0" noProof="0">
              <a:ln>
                <a:noFill/>
              </a:ln>
              <a:solidFill>
                <a:srgbClr val="2D2926"/>
              </a:solidFill>
              <a:effectLst/>
              <a:uLnTx/>
              <a:uFillTx/>
              <a:latin typeface="Arial"/>
              <a:ea typeface="+mn-ea"/>
              <a:cs typeface="Helvetica" panose="020B0604020202020204" pitchFamily="34" charset="0"/>
            </a:endParaRPr>
          </a:p>
        </p:txBody>
      </p:sp>
      <p:sp>
        <p:nvSpPr>
          <p:cNvPr id="8" name="Rectangle 7">
            <a:extLst>
              <a:ext uri="{FF2B5EF4-FFF2-40B4-BE49-F238E27FC236}">
                <a16:creationId xmlns:a16="http://schemas.microsoft.com/office/drawing/2014/main" id="{ECC2A155-D67E-4EA2-A188-E6D0A36F03AB}"/>
              </a:ext>
            </a:extLst>
          </p:cNvPr>
          <p:cNvSpPr/>
          <p:nvPr/>
        </p:nvSpPr>
        <p:spPr>
          <a:xfrm>
            <a:off x="539999" y="1285200"/>
            <a:ext cx="11351872" cy="4462760"/>
          </a:xfrm>
          <a:prstGeom prst="rect">
            <a:avLst/>
          </a:prstGeom>
          <a:solidFill>
            <a:schemeClr val="bg1"/>
          </a:solidFill>
          <a:ln w="12700">
            <a:solidFill>
              <a:srgbClr val="A02928"/>
            </a:solidFill>
          </a:ln>
        </p:spPr>
        <p:txBody>
          <a:bodyPr wrap="square">
            <a:spAutoFit/>
          </a:bodyPr>
          <a:lstStyle/>
          <a:p>
            <a:r>
              <a:rPr lang="en-US" b="1" dirty="0">
                <a:solidFill>
                  <a:srgbClr val="8D1A1F"/>
                </a:solidFill>
                <a:latin typeface="Arial" panose="020B0604020202020204" pitchFamily="34" charset="0"/>
                <a:cs typeface="Arial" panose="020B0604020202020204" pitchFamily="34" charset="0"/>
              </a:rPr>
              <a:t>Client</a:t>
            </a:r>
          </a:p>
          <a:p>
            <a:r>
              <a:rPr lang="en-US" dirty="0">
                <a:solidFill>
                  <a:schemeClr val="accent3"/>
                </a:solidFill>
                <a:latin typeface="Arial" panose="020B0604020202020204" pitchFamily="34" charset="0"/>
                <a:cs typeface="Arial" panose="020B0604020202020204" pitchFamily="34" charset="0"/>
              </a:rPr>
              <a:t>Southern Gas Corridor Company</a:t>
            </a:r>
          </a:p>
          <a:p>
            <a:endParaRPr lang="en-US" b="1" dirty="0">
              <a:solidFill>
                <a:srgbClr val="8D1A1F"/>
              </a:solidFill>
              <a:latin typeface="Arial" panose="020B0604020202020204" pitchFamily="34" charset="0"/>
              <a:cs typeface="Arial" panose="020B0604020202020204" pitchFamily="34" charset="0"/>
            </a:endParaRPr>
          </a:p>
          <a:p>
            <a:r>
              <a:rPr lang="en-US" b="1" dirty="0">
                <a:solidFill>
                  <a:srgbClr val="8D1A1F"/>
                </a:solidFill>
                <a:latin typeface="Arial" panose="020B0604020202020204" pitchFamily="34" charset="0"/>
                <a:cs typeface="Arial" panose="020B0604020202020204" pitchFamily="34" charset="0"/>
              </a:rPr>
              <a:t>Project Objective</a:t>
            </a:r>
          </a:p>
          <a:p>
            <a:pPr lvl="0"/>
            <a:r>
              <a:rPr lang="en-US" dirty="0">
                <a:solidFill>
                  <a:schemeClr val="accent3"/>
                </a:solidFill>
                <a:latin typeface="Arial" panose="020B0604020202020204" pitchFamily="34" charset="0"/>
                <a:cs typeface="Arial" panose="020B0604020202020204" pitchFamily="34" charset="0"/>
              </a:rPr>
              <a:t>Construction and commissioning of 3,500 km of gas pipeline from Azerbaijan to Italy through Georgia, Turkey, Greece and Albania</a:t>
            </a:r>
          </a:p>
          <a:p>
            <a:pPr lvl="0"/>
            <a:r>
              <a:rPr lang="en-US" b="1" dirty="0">
                <a:latin typeface="Arial" panose="020B0604020202020204" pitchFamily="34" charset="0"/>
                <a:cs typeface="Arial" panose="020B0604020202020204" pitchFamily="34" charset="0"/>
              </a:rPr>
              <a:t> </a:t>
            </a:r>
          </a:p>
          <a:p>
            <a:pPr lvl="0"/>
            <a:r>
              <a:rPr lang="en-US" b="1" dirty="0">
                <a:solidFill>
                  <a:srgbClr val="8D1A1F"/>
                </a:solidFill>
                <a:latin typeface="Arial" panose="020B0604020202020204" pitchFamily="34" charset="0"/>
                <a:cs typeface="Arial" panose="020B0604020202020204" pitchFamily="34" charset="0"/>
              </a:rPr>
              <a:t>Total Project Cost</a:t>
            </a:r>
          </a:p>
          <a:p>
            <a:pPr lvl="0"/>
            <a:r>
              <a:rPr lang="en-US" dirty="0">
                <a:solidFill>
                  <a:schemeClr val="accent3"/>
                </a:solidFill>
                <a:latin typeface="Arial" panose="020B0604020202020204" pitchFamily="34" charset="0"/>
                <a:cs typeface="Arial" panose="020B0604020202020204" pitchFamily="34" charset="0"/>
              </a:rPr>
              <a:t>8.6 billion USD (co-financed with World Bank, EBRD and EIB as well as BP, BOTAS and Commercial Banks)</a:t>
            </a:r>
          </a:p>
          <a:p>
            <a:pPr lvl="0"/>
            <a:endParaRPr lang="en-US" dirty="0">
              <a:latin typeface="Arial" panose="020B0604020202020204" pitchFamily="34" charset="0"/>
              <a:cs typeface="Arial" panose="020B0604020202020204" pitchFamily="34" charset="0"/>
            </a:endParaRPr>
          </a:p>
          <a:p>
            <a:r>
              <a:rPr lang="en-US" b="1" dirty="0">
                <a:solidFill>
                  <a:srgbClr val="8D1A1F"/>
                </a:solidFill>
                <a:latin typeface="Arial" panose="020B0604020202020204" pitchFamily="34" charset="0"/>
                <a:cs typeface="Arial" panose="020B0604020202020204" pitchFamily="34" charset="0"/>
              </a:rPr>
              <a:t>AIIB Commitment</a:t>
            </a:r>
          </a:p>
          <a:p>
            <a:pPr lvl="0"/>
            <a:r>
              <a:rPr lang="en-US" dirty="0">
                <a:solidFill>
                  <a:schemeClr val="accent3"/>
                </a:solidFill>
                <a:latin typeface="Arial" panose="020B0604020202020204" pitchFamily="34" charset="0"/>
                <a:cs typeface="Arial" panose="020B0604020202020204" pitchFamily="34" charset="0"/>
              </a:rPr>
              <a:t>600 million USD (53% of total 3,500 km pipeline)</a:t>
            </a:r>
          </a:p>
          <a:p>
            <a:pPr lvl="0"/>
            <a:endParaRPr lang="en-US"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pPr lvl="0"/>
            <a:r>
              <a:rPr lang="en-US" sz="1600" dirty="0">
                <a:solidFill>
                  <a:schemeClr val="accent3"/>
                </a:solidFill>
                <a:latin typeface="Arial" panose="020B0604020202020204" pitchFamily="34" charset="0"/>
                <a:cs typeface="Arial" panose="020B0604020202020204" pitchFamily="34" charset="0"/>
              </a:rPr>
              <a:t>Project Link: </a:t>
            </a:r>
            <a:r>
              <a:rPr lang="en-US" sz="1600" dirty="0">
                <a:solidFill>
                  <a:schemeClr val="accent3"/>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https://www.aiib.org/en/projects/details/2016/approved/Azerbaijan-Trans-Anatolian-Natural-Gas-Pipeline-Project.html</a:t>
            </a:r>
            <a:endParaRPr lang="en-GB" sz="1600"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741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A6E74E07-20F6-4AC4-8171-B8E8D0704D4B}"/>
              </a:ext>
            </a:extLst>
          </p:cNvPr>
          <p:cNvSpPr txBox="1">
            <a:spLocks/>
          </p:cNvSpPr>
          <p:nvPr/>
        </p:nvSpPr>
        <p:spPr>
          <a:xfrm>
            <a:off x="11339034" y="6118878"/>
            <a:ext cx="763555" cy="431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A23084-9C3C-485A-AEAC-8A34CF743C12}" type="slidenum">
              <a:rPr lang="en-GB" smtClean="0"/>
              <a:pPr/>
              <a:t>6</a:t>
            </a:fld>
            <a:endParaRPr lang="en-GB"/>
          </a:p>
        </p:txBody>
      </p:sp>
      <p:sp>
        <p:nvSpPr>
          <p:cNvPr id="11" name="TextBox 10">
            <a:extLst>
              <a:ext uri="{FF2B5EF4-FFF2-40B4-BE49-F238E27FC236}">
                <a16:creationId xmlns:a16="http://schemas.microsoft.com/office/drawing/2014/main" id="{49AB79D8-B0DF-45A5-9AEB-67B0E267C595}"/>
              </a:ext>
            </a:extLst>
          </p:cNvPr>
          <p:cNvSpPr txBox="1"/>
          <p:nvPr/>
        </p:nvSpPr>
        <p:spPr>
          <a:xfrm>
            <a:off x="3245534" y="1806776"/>
            <a:ext cx="4688791" cy="3785652"/>
          </a:xfrm>
          <a:prstGeom prst="rect">
            <a:avLst/>
          </a:prstGeom>
          <a:noFill/>
        </p:spPr>
        <p:txBody>
          <a:bodyPr wrap="square">
            <a:spAutoFit/>
          </a:bodyPr>
          <a:lstStyle/>
          <a:p>
            <a:r>
              <a:rPr lang="en-US" sz="1600" dirty="0">
                <a:solidFill>
                  <a:schemeClr val="bg1"/>
                </a:solidFill>
                <a:effectLst/>
                <a:latin typeface="Arial" panose="020B0604020202020204" pitchFamily="34" charset="0"/>
                <a:cs typeface="Arial" panose="020B0604020202020204" pitchFamily="34" charset="0"/>
              </a:rPr>
              <a:t>The project is to develop, construct, and operate a 100 MW wind farm in Southern Kazakhstan, approximately 9 km southwest of </a:t>
            </a:r>
            <a:r>
              <a:rPr lang="en-US" sz="1600" dirty="0" err="1">
                <a:solidFill>
                  <a:schemeClr val="bg1"/>
                </a:solidFill>
                <a:effectLst/>
                <a:latin typeface="Arial" panose="020B0604020202020204" pitchFamily="34" charset="0"/>
                <a:cs typeface="Arial" panose="020B0604020202020204" pitchFamily="34" charset="0"/>
              </a:rPr>
              <a:t>Zhanatas</a:t>
            </a:r>
            <a:r>
              <a:rPr lang="en-US" sz="1600" dirty="0">
                <a:solidFill>
                  <a:schemeClr val="bg1"/>
                </a:solidFill>
                <a:effectLst/>
                <a:latin typeface="Arial" panose="020B0604020202020204" pitchFamily="34" charset="0"/>
                <a:cs typeface="Arial" panose="020B0604020202020204" pitchFamily="34" charset="0"/>
              </a:rPr>
              <a:t> in the </a:t>
            </a:r>
            <a:r>
              <a:rPr lang="en-US" sz="1600" dirty="0" err="1">
                <a:solidFill>
                  <a:schemeClr val="bg1"/>
                </a:solidFill>
                <a:effectLst/>
                <a:latin typeface="Arial" panose="020B0604020202020204" pitchFamily="34" charset="0"/>
                <a:cs typeface="Arial" panose="020B0604020202020204" pitchFamily="34" charset="0"/>
              </a:rPr>
              <a:t>Zhambyl</a:t>
            </a:r>
            <a:r>
              <a:rPr lang="en-US" sz="1600" dirty="0">
                <a:solidFill>
                  <a:schemeClr val="bg1"/>
                </a:solidFill>
                <a:effectLst/>
                <a:latin typeface="Arial" panose="020B0604020202020204" pitchFamily="34" charset="0"/>
                <a:cs typeface="Arial" panose="020B0604020202020204" pitchFamily="34" charset="0"/>
              </a:rPr>
              <a:t> region.</a:t>
            </a:r>
          </a:p>
          <a:p>
            <a:endParaRPr lang="en-US" sz="1600" b="1" dirty="0">
              <a:solidFill>
                <a:schemeClr val="bg1"/>
              </a:solidFill>
              <a:effectLst/>
              <a:latin typeface="Arial" panose="020B0604020202020204" pitchFamily="34" charset="0"/>
              <a:cs typeface="Arial" panose="020B0604020202020204" pitchFamily="34" charset="0"/>
            </a:endParaRPr>
          </a:p>
          <a:p>
            <a:r>
              <a:rPr lang="en-US" sz="1600" dirty="0">
                <a:solidFill>
                  <a:schemeClr val="bg1"/>
                </a:solidFill>
                <a:effectLst/>
                <a:latin typeface="Arial" panose="020B0604020202020204" pitchFamily="34" charset="0"/>
                <a:cs typeface="Arial" panose="020B0604020202020204" pitchFamily="34" charset="0"/>
              </a:rPr>
              <a:t>AIIB is investing USD46.7 million out of the total project cost of USD136.2 million. </a:t>
            </a: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effectLst/>
                <a:latin typeface="Arial" panose="020B0604020202020204" pitchFamily="34" charset="0"/>
                <a:cs typeface="Arial" panose="020B0604020202020204" pitchFamily="34" charset="0"/>
              </a:rPr>
              <a:t>AIIB is the lead co-financier with support from EBRD and other financial institutions.</a:t>
            </a: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The project promotes the use of renewable energy, generates approximately 319 GWh per annum and avoids about 260,623 tons of carbon dioxide equivalent per year.</a:t>
            </a:r>
          </a:p>
        </p:txBody>
      </p:sp>
      <p:pic>
        <p:nvPicPr>
          <p:cNvPr id="10" name="Picture 9" descr="A person standing in front of a large white tower&#10;&#10;Description automatically generated with low confidence">
            <a:extLst>
              <a:ext uri="{FF2B5EF4-FFF2-40B4-BE49-F238E27FC236}">
                <a16:creationId xmlns:a16="http://schemas.microsoft.com/office/drawing/2014/main" id="{643EF043-1422-459F-A1FD-57BE265D47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36674" y="10758"/>
            <a:ext cx="4155326" cy="5919626"/>
          </a:xfrm>
          <a:prstGeom prst="rect">
            <a:avLst/>
          </a:prstGeom>
        </p:spPr>
      </p:pic>
      <p:pic>
        <p:nvPicPr>
          <p:cNvPr id="18" name="Picture 17" descr="A group of wind turbines&#10;&#10;Description automatically generated with medium confidence">
            <a:extLst>
              <a:ext uri="{FF2B5EF4-FFF2-40B4-BE49-F238E27FC236}">
                <a16:creationId xmlns:a16="http://schemas.microsoft.com/office/drawing/2014/main" id="{4DDDD049-3284-4850-9BF3-CEAC1B0246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563" y="1806776"/>
            <a:ext cx="2430623" cy="3244448"/>
          </a:xfrm>
          <a:prstGeom prst="rect">
            <a:avLst/>
          </a:prstGeom>
        </p:spPr>
      </p:pic>
      <p:sp>
        <p:nvSpPr>
          <p:cNvPr id="9" name="Title 1">
            <a:extLst>
              <a:ext uri="{FF2B5EF4-FFF2-40B4-BE49-F238E27FC236}">
                <a16:creationId xmlns:a16="http://schemas.microsoft.com/office/drawing/2014/main" id="{30D6D232-9E81-480A-98E5-380C6DA2C31C}"/>
              </a:ext>
            </a:extLst>
          </p:cNvPr>
          <p:cNvSpPr txBox="1">
            <a:spLocks/>
          </p:cNvSpPr>
          <p:nvPr/>
        </p:nvSpPr>
        <p:spPr>
          <a:xfrm>
            <a:off x="712563" y="63684"/>
            <a:ext cx="7221762" cy="1906745"/>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Woodford Bourne PRO" pitchFamily="2" charset="77"/>
                <a:ea typeface="+mj-ea"/>
                <a:cs typeface="+mj-cs"/>
              </a:defRPr>
            </a:lvl1pPr>
          </a:lstStyle>
          <a:p>
            <a:r>
              <a:rPr lang="en-US" sz="2400" dirty="0">
                <a:solidFill>
                  <a:schemeClr val="bg1"/>
                </a:solidFill>
                <a:effectLst/>
                <a:latin typeface="Arial" panose="020B0604020202020204" pitchFamily="34" charset="0"/>
                <a:cs typeface="Arial" panose="020B0604020202020204" pitchFamily="34" charset="0"/>
              </a:rPr>
              <a:t>Kazakhstan - </a:t>
            </a:r>
            <a:r>
              <a:rPr lang="en-US" sz="2400" b="0" dirty="0" err="1">
                <a:solidFill>
                  <a:schemeClr val="bg1"/>
                </a:solidFill>
                <a:effectLst/>
                <a:latin typeface="Arial" panose="020B0604020202020204" pitchFamily="34" charset="0"/>
                <a:ea typeface="等线" panose="02010600030101010101" pitchFamily="2" charset="-122"/>
                <a:cs typeface="Arial" panose="020B0604020202020204" pitchFamily="34" charset="0"/>
              </a:rPr>
              <a:t>Zhanatas</a:t>
            </a:r>
            <a:r>
              <a:rPr lang="en-US" sz="2400" b="0" dirty="0">
                <a:solidFill>
                  <a:schemeClr val="bg1"/>
                </a:solidFill>
                <a:effectLst/>
                <a:latin typeface="Arial" panose="020B0604020202020204" pitchFamily="34" charset="0"/>
                <a:ea typeface="等线" panose="02010600030101010101" pitchFamily="2" charset="-122"/>
                <a:cs typeface="Arial" panose="020B0604020202020204" pitchFamily="34" charset="0"/>
              </a:rPr>
              <a:t> 100 MW Wind Power Plant</a:t>
            </a:r>
          </a:p>
          <a:p>
            <a:endParaRPr lang="en-US" sz="1800" b="0" i="1" dirty="0">
              <a:solidFill>
                <a:schemeClr val="bg1"/>
              </a:solidFill>
              <a:latin typeface="Arial" panose="020B0604020202020204" pitchFamily="34" charset="0"/>
              <a:ea typeface="等线" panose="02010600030101010101" pitchFamily="2" charset="-122"/>
              <a:cs typeface="Arial" panose="020B0604020202020204" pitchFamily="34" charset="0"/>
            </a:endParaRPr>
          </a:p>
          <a:p>
            <a:r>
              <a:rPr lang="en-US" sz="1800" b="0" i="1" dirty="0">
                <a:solidFill>
                  <a:schemeClr val="bg1"/>
                </a:solidFill>
                <a:latin typeface="Arial" panose="020B0604020202020204" pitchFamily="34" charset="0"/>
                <a:ea typeface="等线" panose="02010600030101010101" pitchFamily="2" charset="-122"/>
                <a:cs typeface="Arial" panose="020B0604020202020204" pitchFamily="34" charset="0"/>
              </a:rPr>
              <a:t>Largest Wind Farm in Central Asia</a:t>
            </a:r>
            <a:endParaRPr lang="en-US" sz="36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675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21149F1-40DB-D041-8358-A9EB0F7D14F0}"/>
              </a:ext>
            </a:extLst>
          </p:cNvPr>
          <p:cNvSpPr>
            <a:spLocks noGrp="1"/>
          </p:cNvSpPr>
          <p:nvPr>
            <p:ph type="ctrTitle"/>
          </p:nvPr>
        </p:nvSpPr>
        <p:spPr>
          <a:xfrm>
            <a:off x="464070" y="1085850"/>
            <a:ext cx="4079355" cy="2952750"/>
          </a:xfrm>
        </p:spPr>
        <p:txBody>
          <a:bodyPr anchor="t">
            <a:noAutofit/>
          </a:bodyPr>
          <a:lstStyle/>
          <a:p>
            <a:pPr>
              <a:lnSpc>
                <a:spcPct val="100000"/>
              </a:lnSpc>
            </a:pPr>
            <a:br>
              <a:rPr lang="en-GB" sz="2000" dirty="0">
                <a:latin typeface="Arial" panose="020B0604020202020204" pitchFamily="34" charset="0"/>
                <a:cs typeface="Arial" panose="020B0604020202020204" pitchFamily="34" charset="0"/>
              </a:rPr>
            </a:br>
            <a:br>
              <a:rPr lang="en-GB" sz="1600" b="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p:txBody>
      </p:sp>
      <p:pic>
        <p:nvPicPr>
          <p:cNvPr id="5" name="Picture Placeholder 16">
            <a:extLst>
              <a:ext uri="{FF2B5EF4-FFF2-40B4-BE49-F238E27FC236}">
                <a16:creationId xmlns:a16="http://schemas.microsoft.com/office/drawing/2014/main" id="{C54135DC-7A7B-44DE-B0B6-EBC4D80F026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673048" y="0"/>
            <a:ext cx="4993466" cy="6153781"/>
          </a:xfrm>
          <a:prstGeom prst="rect">
            <a:avLst/>
          </a:prstGeom>
        </p:spPr>
      </p:pic>
      <p:pic>
        <p:nvPicPr>
          <p:cNvPr id="11" name="Picture Placeholder 7">
            <a:extLst>
              <a:ext uri="{FF2B5EF4-FFF2-40B4-BE49-F238E27FC236}">
                <a16:creationId xmlns:a16="http://schemas.microsoft.com/office/drawing/2014/main" id="{0807F5E6-5843-41C2-82B7-10BCECE2B71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71595" b="811"/>
          <a:stretch/>
        </p:blipFill>
        <p:spPr>
          <a:xfrm flipH="1">
            <a:off x="9955761" y="0"/>
            <a:ext cx="2236237" cy="6153781"/>
          </a:xfrm>
          <a:prstGeom prst="rect">
            <a:avLst/>
          </a:prstGeom>
        </p:spPr>
      </p:pic>
      <p:sp>
        <p:nvSpPr>
          <p:cNvPr id="13" name="Title 11">
            <a:extLst>
              <a:ext uri="{FF2B5EF4-FFF2-40B4-BE49-F238E27FC236}">
                <a16:creationId xmlns:a16="http://schemas.microsoft.com/office/drawing/2014/main" id="{49B66B95-4D5B-4B1B-A65E-79AF26219D75}"/>
              </a:ext>
            </a:extLst>
          </p:cNvPr>
          <p:cNvSpPr txBox="1">
            <a:spLocks/>
          </p:cNvSpPr>
          <p:nvPr/>
        </p:nvSpPr>
        <p:spPr>
          <a:xfrm>
            <a:off x="464070" y="3596148"/>
            <a:ext cx="2963375" cy="3312087"/>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6000" b="1" i="0" kern="1200">
                <a:solidFill>
                  <a:schemeClr val="bg1"/>
                </a:solidFill>
                <a:latin typeface="Arial" panose="020B0604020202020204" pitchFamily="34" charset="0"/>
                <a:ea typeface="+mj-ea"/>
                <a:cs typeface="Arial" panose="020B0604020202020204" pitchFamily="34" charset="0"/>
              </a:defRPr>
            </a:lvl1pPr>
          </a:lstStyle>
          <a:p>
            <a:pPr>
              <a:lnSpc>
                <a:spcPct val="100000"/>
              </a:lnSpc>
            </a:pPr>
            <a:br>
              <a:rPr lang="en-GB" sz="2000" dirty="0"/>
            </a:br>
            <a:br>
              <a:rPr lang="en-GB" sz="2000" dirty="0"/>
            </a:br>
            <a:r>
              <a:rPr lang="en-GB" sz="1600" dirty="0"/>
              <a:t>AIIB</a:t>
            </a:r>
            <a:br>
              <a:rPr lang="en-GB" sz="1600" b="0" dirty="0"/>
            </a:br>
            <a:r>
              <a:rPr lang="en-GB" sz="1600" b="0" dirty="0">
                <a:ea typeface="+mn-lt"/>
              </a:rPr>
              <a:t>Tower A, Asia Financial Center</a:t>
            </a:r>
            <a:br>
              <a:rPr lang="en-GB" sz="1600" b="0" dirty="0">
                <a:ea typeface="+mn-lt"/>
              </a:rPr>
            </a:br>
            <a:r>
              <a:rPr lang="en-GB" sz="1600" b="0" dirty="0">
                <a:ea typeface="+mn-lt"/>
              </a:rPr>
              <a:t>No.1 </a:t>
            </a:r>
            <a:r>
              <a:rPr lang="en-GB" sz="1600" b="0" dirty="0" err="1">
                <a:ea typeface="+mn-lt"/>
              </a:rPr>
              <a:t>Tianchen</a:t>
            </a:r>
            <a:r>
              <a:rPr lang="en-GB" sz="1600" b="0" dirty="0">
                <a:ea typeface="+mn-lt"/>
              </a:rPr>
              <a:t> East Road </a:t>
            </a:r>
            <a:r>
              <a:rPr lang="en-GB" sz="1600" b="0" dirty="0"/>
              <a:t> </a:t>
            </a:r>
            <a:br>
              <a:rPr lang="en-GB" sz="1600" b="0" dirty="0"/>
            </a:br>
            <a:r>
              <a:rPr lang="en-GB" sz="1600" b="0" dirty="0">
                <a:ea typeface="+mn-lt"/>
              </a:rPr>
              <a:t>Chaoyang</a:t>
            </a:r>
            <a:r>
              <a:rPr lang="en-GB" sz="1600" b="0" dirty="0"/>
              <a:t> District </a:t>
            </a:r>
            <a:br>
              <a:rPr lang="en-GB" sz="1600" b="0" dirty="0"/>
            </a:br>
            <a:r>
              <a:rPr lang="en-GB" sz="1600" b="0" dirty="0"/>
              <a:t>Beijing, China</a:t>
            </a:r>
            <a:br>
              <a:rPr lang="en-GB" sz="1600" b="0" dirty="0"/>
            </a:br>
            <a:r>
              <a:rPr lang="en-GB" sz="1600" b="0" dirty="0">
                <a:ea typeface="+mn-lt"/>
              </a:rPr>
              <a:t>100101</a:t>
            </a:r>
            <a:r>
              <a:rPr lang="en-GB" sz="1600" b="0" dirty="0"/>
              <a:t> </a:t>
            </a:r>
            <a:br>
              <a:rPr lang="en-GB" sz="1600" b="0" dirty="0"/>
            </a:br>
            <a:br>
              <a:rPr lang="en-GB" sz="1600" b="0" dirty="0"/>
            </a:br>
            <a:r>
              <a:rPr lang="en-GB" sz="1600" dirty="0"/>
              <a:t>aiib.org</a:t>
            </a:r>
            <a:endParaRPr lang="en-GB" sz="2000" dirty="0"/>
          </a:p>
        </p:txBody>
      </p:sp>
    </p:spTree>
    <p:extLst>
      <p:ext uri="{BB962C8B-B14F-4D97-AF65-F5344CB8AC3E}">
        <p14:creationId xmlns:p14="http://schemas.microsoft.com/office/powerpoint/2010/main" val="208871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AIIB 2">
      <a:dk1>
        <a:srgbClr val="8D1A1F"/>
      </a:dk1>
      <a:lt1>
        <a:srgbClr val="FFFFFF"/>
      </a:lt1>
      <a:dk2>
        <a:srgbClr val="AFA9A3"/>
      </a:dk2>
      <a:lt2>
        <a:srgbClr val="FBFBFA"/>
      </a:lt2>
      <a:accent1>
        <a:srgbClr val="8D1A1F"/>
      </a:accent1>
      <a:accent2>
        <a:srgbClr val="AFA9A3"/>
      </a:accent2>
      <a:accent3>
        <a:srgbClr val="2C2826"/>
      </a:accent3>
      <a:accent4>
        <a:srgbClr val="003057"/>
      </a:accent4>
      <a:accent5>
        <a:srgbClr val="00965E"/>
      </a:accent5>
      <a:accent6>
        <a:srgbClr val="FBFBFA"/>
      </a:accent6>
      <a:hlink>
        <a:srgbClr val="8D1A1F"/>
      </a:hlink>
      <a:folHlink>
        <a:srgbClr val="7F7F7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CCE52FB235DF4A81025D31EBFB5BBD" ma:contentTypeVersion="12" ma:contentTypeDescription="Create a new document." ma:contentTypeScope="" ma:versionID="4d7ad6f494332c64179973ccdd6edddd">
  <xsd:schema xmlns:xsd="http://www.w3.org/2001/XMLSchema" xmlns:xs="http://www.w3.org/2001/XMLSchema" xmlns:p="http://schemas.microsoft.com/office/2006/metadata/properties" xmlns:ns2="cb1aedd0-391f-4ae1-83f5-f58bfad38fd8" xmlns:ns3="c3526b9d-a7c6-417f-b9fd-b301937645ff" targetNamespace="http://schemas.microsoft.com/office/2006/metadata/properties" ma:root="true" ma:fieldsID="f0ed428c0fc52d056c33bbd7c3b27150" ns2:_="" ns3:_="">
    <xsd:import namespace="cb1aedd0-391f-4ae1-83f5-f58bfad38fd8"/>
    <xsd:import namespace="c3526b9d-a7c6-417f-b9fd-b301937645f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1aedd0-391f-4ae1-83f5-f58bfad38f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526b9d-a7c6-417f-b9fd-b301937645f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3526b9d-a7c6-417f-b9fd-b301937645ff">
      <UserInfo>
        <DisplayName>Chipo Mugomba</DisplayName>
        <AccountId>143</AccountId>
        <AccountType/>
      </UserInfo>
      <UserInfo>
        <DisplayName>Bank Personnel</DisplayName>
        <AccountId>25</AccountId>
        <AccountType/>
      </UserInfo>
      <UserInfo>
        <DisplayName>Lin Lu</DisplayName>
        <AccountId>6</AccountId>
        <AccountType/>
      </UserInfo>
      <UserInfo>
        <DisplayName>Leonardo Magno</DisplayName>
        <AccountId>64</AccountId>
        <AccountType/>
      </UserInfo>
      <UserInfo>
        <DisplayName>Luca Feliziani</DisplayName>
        <AccountId>13</AccountId>
        <AccountType/>
      </UserInfo>
      <UserInfo>
        <DisplayName>Laurel Ostfield</DisplayName>
        <AccountId>62</AccountId>
        <AccountType/>
      </UserInfo>
      <UserInfo>
        <DisplayName>Maricris Jan Tobias</DisplayName>
        <AccountId>333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4CFD95-DDD0-4598-8970-5AC84021AE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1aedd0-391f-4ae1-83f5-f58bfad38fd8"/>
    <ds:schemaRef ds:uri="c3526b9d-a7c6-417f-b9fd-b301937645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DA62E2-E61F-4925-9CDA-578791320B17}">
  <ds:schemaRefs>
    <ds:schemaRef ds:uri="http://schemas.microsoft.com/office/2006/metadata/properties"/>
    <ds:schemaRef ds:uri="http://schemas.microsoft.com/office/2006/documentManagement/types"/>
    <ds:schemaRef ds:uri="http://purl.org/dc/terms/"/>
    <ds:schemaRef ds:uri="c3526b9d-a7c6-417f-b9fd-b301937645ff"/>
    <ds:schemaRef ds:uri="http://purl.org/dc/dcmitype/"/>
    <ds:schemaRef ds:uri="http://schemas.openxmlformats.org/package/2006/metadata/core-properties"/>
    <ds:schemaRef ds:uri="http://www.w3.org/XML/1998/namespace"/>
    <ds:schemaRef ds:uri="http://schemas.microsoft.com/office/infopath/2007/PartnerControls"/>
    <ds:schemaRef ds:uri="cb1aedd0-391f-4ae1-83f5-f58bfad38fd8"/>
    <ds:schemaRef ds:uri="http://purl.org/dc/elements/1.1/"/>
  </ds:schemaRefs>
</ds:datastoreItem>
</file>

<file path=customXml/itemProps3.xml><?xml version="1.0" encoding="utf-8"?>
<ds:datastoreItem xmlns:ds="http://schemas.openxmlformats.org/officeDocument/2006/customXml" ds:itemID="{71598835-7827-4A58-AB37-3E51B8C863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211</TotalTime>
  <Words>573</Words>
  <Application>Microsoft Macintosh PowerPoint</Application>
  <PresentationFormat>Widescreen</PresentationFormat>
  <Paragraphs>79</Paragraphs>
  <Slides>7</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AIIB-CAREC: Investing in Renewables  and Cross-Border Connectivity  </vt:lpstr>
      <vt:lpstr>PowerPoint Presentation</vt:lpstr>
      <vt:lpstr>Investing in the Infrastructure for Tomorrow AIIB’s Vision is a prosperous Asia based on sustainable economic development and regional cooperation</vt:lpstr>
      <vt:lpstr>Multilateral Cooperation Center for Development Finance (MCDF)</vt:lpstr>
      <vt:lpstr>Trans Anatolian Natural Gas Pipeline (TANAP)</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Sarin Abado</cp:lastModifiedBy>
  <cp:revision>6</cp:revision>
  <dcterms:created xsi:type="dcterms:W3CDTF">2020-12-02T13:16:50Z</dcterms:created>
  <dcterms:modified xsi:type="dcterms:W3CDTF">2021-06-04T09:17:39Z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0x01010054CCE52FB235DF4A81025D31EBFB5BBD</vt:lpwstr>
  </property>
  <property fmtid="{D5CDD505-2E9C-101B-9397-08002B2CF9AE}" pid="3" name="Document Scope">
    <vt:lpwstr/>
  </property>
  <property fmtid="{D5CDD505-2E9C-101B-9397-08002B2CF9AE}" pid="4" name="Classification">
    <vt:lpwstr/>
  </property>
  <property fmtid="{D5CDD505-2E9C-101B-9397-08002B2CF9AE}" pid="5" name="Keywords/Subjects">
    <vt:lpwstr/>
  </property>
  <property fmtid="{D5CDD505-2E9C-101B-9397-08002B2CF9AE}" pid="6" name="MSIP_Label_f0150e80-028c-4fa8-ac1a-702ea32a3aec_Enabled">
    <vt:lpwstr>true</vt:lpwstr>
  </property>
  <property fmtid="{D5CDD505-2E9C-101B-9397-08002B2CF9AE}" pid="7" name="MSIP_Label_f0150e80-028c-4fa8-ac1a-702ea32a3aec_SetDate">
    <vt:lpwstr>2021-05-31T11:07:45Z</vt:lpwstr>
  </property>
  <property fmtid="{D5CDD505-2E9C-101B-9397-08002B2CF9AE}" pid="8" name="MSIP_Label_f0150e80-028c-4fa8-ac1a-702ea32a3aec_Method">
    <vt:lpwstr>Privileged</vt:lpwstr>
  </property>
  <property fmtid="{D5CDD505-2E9C-101B-9397-08002B2CF9AE}" pid="9" name="MSIP_Label_f0150e80-028c-4fa8-ac1a-702ea32a3aec_Name">
    <vt:lpwstr>PUBLIC</vt:lpwstr>
  </property>
  <property fmtid="{D5CDD505-2E9C-101B-9397-08002B2CF9AE}" pid="10" name="MSIP_Label_f0150e80-028c-4fa8-ac1a-702ea32a3aec_SiteId">
    <vt:lpwstr>31ea652b-27c2-4f52-9f81-91ce42d48e6f</vt:lpwstr>
  </property>
  <property fmtid="{D5CDD505-2E9C-101B-9397-08002B2CF9AE}" pid="11" name="MSIP_Label_f0150e80-028c-4fa8-ac1a-702ea32a3aec_ActionId">
    <vt:lpwstr>b5944305-edf8-42df-b4e0-000009c502d3</vt:lpwstr>
  </property>
  <property fmtid="{D5CDD505-2E9C-101B-9397-08002B2CF9AE}" pid="12" name="MSIP_Label_f0150e80-028c-4fa8-ac1a-702ea32a3aec_ContentBits">
    <vt:lpwstr>1</vt:lpwstr>
  </property>
</Properties>
</file>